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1" r:id="rId13"/>
    <p:sldId id="272" r:id="rId14"/>
    <p:sldId id="273" r:id="rId15"/>
    <p:sldId id="266" r:id="rId16"/>
    <p:sldId id="267" r:id="rId17"/>
    <p:sldId id="268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F54B-A5A4-48F9-A2FB-118A68054DD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C3A0-FF40-4B70-930D-E1CDE3EFF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84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F54B-A5A4-48F9-A2FB-118A68054DD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C3A0-FF40-4B70-930D-E1CDE3EFF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66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F54B-A5A4-48F9-A2FB-118A68054DD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C3A0-FF40-4B70-930D-E1CDE3EFF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27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F54B-A5A4-48F9-A2FB-118A68054DD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C3A0-FF40-4B70-930D-E1CDE3EFF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78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F54B-A5A4-48F9-A2FB-118A68054DD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C3A0-FF40-4B70-930D-E1CDE3EFF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0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F54B-A5A4-48F9-A2FB-118A68054DD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C3A0-FF40-4B70-930D-E1CDE3EFF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59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F54B-A5A4-48F9-A2FB-118A68054DD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C3A0-FF40-4B70-930D-E1CDE3EFF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5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F54B-A5A4-48F9-A2FB-118A68054DD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C3A0-FF40-4B70-930D-E1CDE3EFF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17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F54B-A5A4-48F9-A2FB-118A68054DD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C3A0-FF40-4B70-930D-E1CDE3EFF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35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F54B-A5A4-48F9-A2FB-118A68054DD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C3A0-FF40-4B70-930D-E1CDE3EFF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0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F54B-A5A4-48F9-A2FB-118A68054DD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C3A0-FF40-4B70-930D-E1CDE3EFF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84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F54B-A5A4-48F9-A2FB-118A68054DD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C3A0-FF40-4B70-930D-E1CDE3EFF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95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Ein </a:t>
            </a:r>
            <a:r>
              <a:rPr lang="de-DE" dirty="0"/>
              <a:t>S</a:t>
            </a:r>
            <a:r>
              <a:rPr lang="de-DE" dirty="0" smtClean="0"/>
              <a:t>tadt trägt Geschichte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Project einer 6. Klasse am BRG Ringstraße</a:t>
            </a:r>
          </a:p>
          <a:p>
            <a:r>
              <a:rPr lang="de-DE" dirty="0" smtClean="0"/>
              <a:t>Elisabeth Streibel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6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reibel\Desktop\Elisabeth Dateien\1 schule\00 projekte\eine stadt trägt geschichte\präsentation erinnern.at\bilder\DSC01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3"/>
            <a:ext cx="59046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reibel\Desktop\Elisabeth Dateien\1 schule\00 projekte\eine stadt trägt geschichte\präsentation erinnern.at\bilder\IMG_0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8600"/>
            <a:ext cx="7704855" cy="57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treibel\Desktop\Elisabeth Dateien\1 schule\00 projekte\eine stadt trägt geschichte\präsentation erinnern.at\geschäftsleute\IMG_0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16" y="476673"/>
            <a:ext cx="6612152" cy="60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treibel\Desktop\Elisabeth Dateien\1 schule\00 projekte\eine stadt trägt geschichte\präsentation erinnern.at\geschäftsleute\IMG_0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624736" cy="5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treibel\Desktop\Elisabeth Dateien\1 schule\00 projekte\eine stadt trägt geschichte\präsentation erinnern.at\geschäftsleute\IMG_0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8" y="764704"/>
            <a:ext cx="7560839" cy="567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reibel\Desktop\Elisabeth Dateien\1 schule\00 projekte\eine stadt trägt geschichte\präsentation erinnern.at\bilder\DSC02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4368021" cy="582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reibel\Desktop\Elisabeth Dateien\1 schule\00 projekte\eine stadt trägt geschichte\präsentation erinnern.at\bilder\IMG_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6884"/>
            <a:ext cx="6840760" cy="58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Streibel\Desktop\Elisabeth Dateien\1 schule\00 projekte\eine stadt trägt geschichte\präsentation erinnern.at\bilder\IMG_0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2514"/>
            <a:ext cx="6336704" cy="621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reibel\Desktop\Elisabeth Dateien\1 schule\00 projekte\eine stadt trägt geschichte\präsentation erinnern.at\bilder\IMG_0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9" y="1052736"/>
            <a:ext cx="7486178" cy="561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treibel\Desktop\Elisabeth Dateien\juden in krems\kre48brg-gedenktafel-schu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2"/>
            <a:ext cx="7827466" cy="518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Krems im Nationalsozialismus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Streibel\Desktop\Elisabeth Dateien\1 schule\00 projekte\eine stadt trägt geschichte\präsentation erinnern.at\bilder\Krems 1938_Tit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1"/>
            <a:ext cx="3312368" cy="441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treibel\Desktop\Elisabeth Dateien\bilder in ordnern\2016 02 israel tag\12768187_1022539081126371_360495874294677588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3367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2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reibel\Desktop\Elisabeth Dateien\1 schule\00 projekte\eine stadt trägt geschichte\präsentation erinnern.at\juden - sichtbar in krems\1200px-Piaristenkirche_Krem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reibel\Desktop\Elisabeth Dateien\1 schule\00 projekte\eine stadt trägt geschichte\präsentation erinnern.at\juden - sichtbar in krems\DSC01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5859363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reibel\Desktop\Elisabeth Dateien\1 schule\00 projekte\eine stadt trägt geschichte\präsentation erinnern.at\juden - sichtbar in krems\14097572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6" y="764704"/>
            <a:ext cx="8416162" cy="55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reibel\Desktop\Elisabeth Dateien\1 schule\00 projekte\eine stadt trägt geschichte\präsentation erinnern.at\juden - sichtbar in krems\525.04.pr,cleggguttmann-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850"/>
            <a:ext cx="7560840" cy="58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reibel\Desktop\Elisabeth Dateien\1 schule\00 projekte\eine stadt trägt geschichte\präsentation erinnern.at\juden - sichtbar in krems\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545" y="2593974"/>
            <a:ext cx="1275892" cy="121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reibel\Desktop\Elisabeth Dateien\1 schule\00 projekte\eine stadt trägt geschichte\präsentation erinnern.at\juden - sichtbar in krems\KremsKupelwies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764704"/>
            <a:ext cx="687337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5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reibel\Desktop\Elisabeth Dateien\1 schule\00 projekte\eine stadt trägt geschichte\präsentation erinnern.at\bilder\DSC01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620688"/>
            <a:ext cx="7717365" cy="5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reibel\Desktop\Elisabeth Dateien\1 schule\00 projekte\eine stadt trägt geschichte\präsentation erinnern.at\bilder\DSC02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58185" cy="56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Bildschirmpräsentation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Ein Stadt trägt Geschichte</vt:lpstr>
      <vt:lpstr>Krems im Nationalsozialismus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Stadt trägt Geschichte</dc:title>
  <dc:creator>Streibel</dc:creator>
  <cp:lastModifiedBy>Streibel</cp:lastModifiedBy>
  <cp:revision>11</cp:revision>
  <dcterms:created xsi:type="dcterms:W3CDTF">2017-11-21T19:34:22Z</dcterms:created>
  <dcterms:modified xsi:type="dcterms:W3CDTF">2017-11-23T20:36:53Z</dcterms:modified>
</cp:coreProperties>
</file>