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77" r:id="rId5"/>
    <p:sldId id="278" r:id="rId6"/>
    <p:sldId id="284" r:id="rId7"/>
    <p:sldId id="279" r:id="rId8"/>
    <p:sldId id="280" r:id="rId9"/>
    <p:sldId id="281" r:id="rId10"/>
    <p:sldId id="261" r:id="rId11"/>
    <p:sldId id="264" r:id="rId12"/>
    <p:sldId id="282" r:id="rId13"/>
    <p:sldId id="265" r:id="rId14"/>
    <p:sldId id="266" r:id="rId15"/>
    <p:sldId id="268" r:id="rId16"/>
    <p:sldId id="267" r:id="rId17"/>
    <p:sldId id="270" r:id="rId18"/>
    <p:sldId id="273" r:id="rId19"/>
    <p:sldId id="27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4128-F637-4814-BE86-34BA7E6C96F3}" type="datetimeFigureOut">
              <a:rPr lang="de-AT" smtClean="0"/>
              <a:pPr/>
              <a:t>14.11.2018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6D44D-5364-4A19-9DC2-DBC8CB3F410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</a:t>
            </a:r>
            <a:r>
              <a:rPr lang="de-AT" b="1" dirty="0" smtClean="0"/>
              <a:t>Massenhysterie und Gewalt im März 1938 </a:t>
            </a:r>
            <a:r>
              <a:rPr lang="de-AT" dirty="0" smtClean="0"/>
              <a:t>	</a:t>
            </a:r>
            <a:br>
              <a:rPr lang="de-AT" dirty="0" smtClean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usstellung.de.doew.at/images/tn.php?img=200605111152_c_21.jpg&amp;s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2491324" cy="4104456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4211960" y="191683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Schlinger-Hof in Wien-</a:t>
            </a:r>
            <a:r>
              <a:rPr lang="de-AT" dirty="0" err="1" smtClean="0"/>
              <a:t>Floridsdorf</a:t>
            </a:r>
            <a:r>
              <a:rPr lang="de-AT" dirty="0" smtClean="0"/>
              <a:t>, 12. Februar 1934</a:t>
            </a:r>
            <a:endParaRPr lang="de-AT" dirty="0"/>
          </a:p>
        </p:txBody>
      </p:sp>
      <p:pic>
        <p:nvPicPr>
          <p:cNvPr id="4" name="Picture 2" descr="http://ausstellung.de.doew.at/images/tn.php?img=200605111346_c_33.jpg&amp;s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538" y="3501009"/>
            <a:ext cx="4291866" cy="2592288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971600" y="4813994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AT" dirty="0" smtClean="0">
                <a:ea typeface="Times New Roman" pitchFamily="18" charset="0"/>
                <a:cs typeface="Times New Roman" pitchFamily="18" charset="0"/>
              </a:rPr>
              <a:t>Verhaftung eines nationalsozialistischen Putschisten, der in die RAVAG eingedrungen war, Juli 1934.</a:t>
            </a:r>
            <a:endParaRPr lang="de-AT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ildergebnis für märz 1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440689" cy="428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Gitti\Documents\Documents\Bezirksmuseum\Ausstellung Wien 2\DOEW_Foto-08405H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3960566" cy="5604792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64088" y="2903478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AT" dirty="0" smtClean="0"/>
              <a:t>Junger Jude wird gezwungen, die Fassade eines jüdischen Geschäftes zu beschmieren, Wien 2. Bezirk.</a:t>
            </a:r>
            <a:endParaRPr lang="de-AT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ausstellung.de.doew.at/images/tn.php?img=200605041335_bild7.jpg&amp;s=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048672" cy="41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19672" y="5154407"/>
            <a:ext cx="5976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Juden werden gezwungen, die Straßen zu reinigen, Wien </a:t>
            </a:r>
            <a:r>
              <a:rPr kumimoji="0" lang="de-A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Erdberg</a:t>
            </a:r>
            <a:r>
              <a:rPr kumimoji="0" lang="de-A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de-A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Gitti\Documents\Documents\Bezirksmuseum\Ausstellung Wien 2\DOEW_Foto-08405F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284913" cy="4294187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03648" y="5405394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Demütigung eines frommen Juden, Heinestraße Wien 2. Bezirk.</a:t>
            </a:r>
            <a:endParaRPr kumimoji="0" lang="de-A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Gitti\Documents\Documents\Bezirksmuseum\Ausstellung Wien 2\DOEW_Foto-08405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4305615" cy="2932038"/>
          </a:xfrm>
          <a:prstGeom prst="rect">
            <a:avLst/>
          </a:prstGeom>
          <a:noFill/>
        </p:spPr>
      </p:pic>
      <p:pic>
        <p:nvPicPr>
          <p:cNvPr id="25604" name="Picture 4" descr="C:\Users\Gitti\Documents\Documents\Bezirksmuseum\Ausstellung Wien 2\DOEW_Foto-08405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323557" cy="2939975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71600" y="4036422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Kennzeichnung und Boykott jüdischer Geschäfte</a:t>
            </a:r>
            <a:endParaRPr kumimoji="0" lang="de-A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ausstellung.de.doew.at/images/tn.php?img=200604261024_4_1.jpg&amp;s=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42584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5364088" y="162880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Dr. Hans </a:t>
            </a:r>
            <a:r>
              <a:rPr lang="en-US" dirty="0" err="1"/>
              <a:t>Karlhuber</a:t>
            </a:r>
            <a:r>
              <a:rPr lang="en-US" dirty="0"/>
              <a:t>, 16. </a:t>
            </a:r>
            <a:r>
              <a:rPr lang="en-US" dirty="0" err="1"/>
              <a:t>März</a:t>
            </a:r>
            <a:r>
              <a:rPr lang="en-US" dirty="0"/>
              <a:t> 1938</a:t>
            </a:r>
            <a:endParaRPr lang="de-AT" dirty="0"/>
          </a:p>
        </p:txBody>
      </p:sp>
      <p:pic>
        <p:nvPicPr>
          <p:cNvPr id="4" name="Grafik 3" descr="http://ausstellung.de.doew.at/images/tn.php?img=200604261036_4_2_h.jpg&amp;s=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2529830" cy="387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971601" y="3982998"/>
            <a:ext cx="374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 Wilhelm </a:t>
            </a:r>
            <a:r>
              <a:rPr lang="en-US" dirty="0" err="1"/>
              <a:t>Zehner</a:t>
            </a:r>
            <a:r>
              <a:rPr lang="en-US" dirty="0"/>
              <a:t>, 11. April 1938</a:t>
            </a:r>
            <a:endParaRPr lang="de-A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Gitti\Documents\Documents\Bezirksmuseum\Ausstellung Wien 2\532_list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032447" cy="5558799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788024" y="3305174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Am 1. April 1938 ging der erste Transport von Österreichern ins KZ Dachau</a:t>
            </a:r>
            <a:endParaRPr kumimoji="0" lang="de-A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Gitti\Documents\Documents\Bezirksmuseum\Ausstellung Wien 2\DOEW_Foto-02964,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3392753" cy="4824536"/>
          </a:xfrm>
          <a:prstGeom prst="rect">
            <a:avLst/>
          </a:prstGeom>
          <a:noFill/>
        </p:spPr>
      </p:pic>
      <p:pic>
        <p:nvPicPr>
          <p:cNvPr id="32772" name="Picture 4" descr="C:\Users\Gitti\Documents\Documents\Bezirksmuseum\Ausstellung Wien 2\Photo 0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774661" cy="3828851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4716016" y="5517232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Im Novemberpogrom zerstörte Tempel: oben Große Schiffgasse, rechts </a:t>
            </a:r>
            <a:r>
              <a:rPr lang="de-AT" dirty="0" smtClean="0"/>
              <a:t>Zirkusgasse, beide Wien 2. Bezirk</a:t>
            </a:r>
            <a:endParaRPr lang="de-A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15616" y="1199882"/>
            <a:ext cx="604867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Mindestens 110.000 Österreicher und Österreicherinnen fielen dem NS-Regime zum Opfer:</a:t>
            </a: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66.000 Jüdinnen und Juden</a:t>
            </a: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9.000-10.000 Roma und Sinti</a:t>
            </a: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25.000 als Behinderte Ermordete</a:t>
            </a: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9.500 Opfer politischer Verfolgung</a:t>
            </a: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usstellung.de.doew.at/images/tn.php?img=200605111118_c_8.jpg&amp;s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5"/>
            <a:ext cx="4461591" cy="3096344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3259974" y="3244334"/>
            <a:ext cx="1243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Aufmarsch 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5508104" y="2348881"/>
            <a:ext cx="2304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dirty="0" smtClean="0">
                <a:solidFill>
                  <a:prstClr val="black"/>
                </a:solidFill>
              </a:rPr>
              <a:t>Aufmarsch der Heimwehr</a:t>
            </a:r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364137" y="3244334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 smtClean="0"/>
              <a:t>Meidl</a:t>
            </a:r>
            <a:endParaRPr lang="de-AT" dirty="0"/>
          </a:p>
        </p:txBody>
      </p:sp>
      <p:pic>
        <p:nvPicPr>
          <p:cNvPr id="8" name="Grafik 7" descr="Ähnliches Fo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371094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467544" y="4169718"/>
            <a:ext cx="3637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AT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Frontkämpfer bei der Votivkirche in Wien 1925</a:t>
            </a:r>
            <a:endParaRPr lang="de-AT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usstellung.de.doew.at/images/tn.php?img=200605111119_c_9.jpg&amp;s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5328592" cy="3921844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1979712" y="5460326"/>
            <a:ext cx="380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dirty="0" smtClean="0">
                <a:solidFill>
                  <a:prstClr val="black"/>
                </a:solidFill>
              </a:rPr>
              <a:t>Schutzbund, Wien </a:t>
            </a:r>
            <a:r>
              <a:rPr lang="de-AT" dirty="0" err="1" smtClean="0">
                <a:solidFill>
                  <a:prstClr val="black"/>
                </a:solidFill>
              </a:rPr>
              <a:t>Meidling</a:t>
            </a:r>
            <a:endParaRPr lang="de-A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ergebnis für justizpalastbra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4952960" cy="481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979712" y="5460326"/>
            <a:ext cx="4450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Brand des Justizpalastes, 15. Juli 1927</a:t>
            </a:r>
            <a:endParaRPr lang="de-A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Ähnliches Fo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2376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Bildergebnis für hugo bettau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319278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467544" y="5013176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AT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Hugo Bettauer, ermordet März 1925</a:t>
            </a:r>
            <a:endParaRPr lang="de-AT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usstellung.de.doew.at/images/tn.php?img=201106221614_futterweit.jpg&amp;s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56169"/>
            <a:ext cx="5472608" cy="3808935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827584" y="479715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Das zerstörte Geschäft des jüdischen Juweliers Norbert Futterweit, das am 12. Juni 1933 in Wien-</a:t>
            </a:r>
            <a:r>
              <a:rPr lang="de-AT" dirty="0" err="1" smtClean="0"/>
              <a:t>Meidling</a:t>
            </a:r>
            <a:r>
              <a:rPr lang="de-AT" dirty="0" smtClean="0"/>
              <a:t> von vier Nationalsozialisten in die Luft gesprengt wurde. Norbert Futterweit wurde dabei getötet.</a:t>
            </a:r>
            <a:endParaRPr lang="de-A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ergebnis für antisemitismus Universität wi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34563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5076056" y="3105835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Antisemitische Ausschreitungen gegen die Vorlesung Julius Tandlers, 9. Mai 1933</a:t>
            </a:r>
            <a:endParaRPr lang="de-A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Gitti\Documents\Documents\Bezirksmuseum\Ausstellung Wien 2\DOEW_Foto-04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3638550" cy="5251450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5292080" y="3112701"/>
            <a:ext cx="2519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Wien 1932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Gitti\Desktop\P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120347" cy="4680520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111462" cy="460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Bildschirmpräsentation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  Massenhysterie und Gewalt im März 1938  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„Anschluss“ 1938</dc:title>
  <dc:creator>Gitti</dc:creator>
  <cp:lastModifiedBy>Gitti</cp:lastModifiedBy>
  <cp:revision>51</cp:revision>
  <dcterms:created xsi:type="dcterms:W3CDTF">2018-10-02T09:05:48Z</dcterms:created>
  <dcterms:modified xsi:type="dcterms:W3CDTF">2018-11-14T10:16:31Z</dcterms:modified>
</cp:coreProperties>
</file>