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82" r:id="rId18"/>
    <p:sldId id="273" r:id="rId19"/>
    <p:sldId id="274" r:id="rId20"/>
    <p:sldId id="275" r:id="rId21"/>
    <p:sldId id="276" r:id="rId22"/>
    <p:sldId id="277" r:id="rId23"/>
    <p:sldId id="271" r:id="rId24"/>
    <p:sldId id="278" r:id="rId25"/>
    <p:sldId id="279" r:id="rId26"/>
    <p:sldId id="280" r:id="rId27"/>
    <p:sldId id="281" r:id="rId28"/>
    <p:sldId id="283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D324-2168-4F3E-AEDF-33E7D39FEC0B}" type="datetimeFigureOut">
              <a:rPr lang="de-DE" smtClean="0"/>
              <a:t>15.02.2015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E39-3ED3-4237-910C-93D0B2B3AB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17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D324-2168-4F3E-AEDF-33E7D39FEC0B}" type="datetimeFigureOut">
              <a:rPr lang="de-DE" smtClean="0"/>
              <a:t>15.02.2015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E39-3ED3-4237-910C-93D0B2B3AB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87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D324-2168-4F3E-AEDF-33E7D39FEC0B}" type="datetimeFigureOut">
              <a:rPr lang="de-DE" smtClean="0"/>
              <a:t>15.02.2015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E39-3ED3-4237-910C-93D0B2B3AB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63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D324-2168-4F3E-AEDF-33E7D39FEC0B}" type="datetimeFigureOut">
              <a:rPr lang="de-DE" smtClean="0"/>
              <a:t>15.02.2015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E39-3ED3-4237-910C-93D0B2B3AB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72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D324-2168-4F3E-AEDF-33E7D39FEC0B}" type="datetimeFigureOut">
              <a:rPr lang="de-DE" smtClean="0"/>
              <a:t>15.02.2015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E39-3ED3-4237-910C-93D0B2B3AB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33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D324-2168-4F3E-AEDF-33E7D39FEC0B}" type="datetimeFigureOut">
              <a:rPr lang="de-DE" smtClean="0"/>
              <a:t>15.02.2015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E39-3ED3-4237-910C-93D0B2B3AB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26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D324-2168-4F3E-AEDF-33E7D39FEC0B}" type="datetimeFigureOut">
              <a:rPr lang="de-DE" smtClean="0"/>
              <a:t>15.02.2015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E39-3ED3-4237-910C-93D0B2B3AB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79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D324-2168-4F3E-AEDF-33E7D39FEC0B}" type="datetimeFigureOut">
              <a:rPr lang="de-DE" smtClean="0"/>
              <a:t>15.02.2015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E39-3ED3-4237-910C-93D0B2B3AB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52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D324-2168-4F3E-AEDF-33E7D39FEC0B}" type="datetimeFigureOut">
              <a:rPr lang="de-DE" smtClean="0"/>
              <a:t>15.02.2015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E39-3ED3-4237-910C-93D0B2B3AB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8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D324-2168-4F3E-AEDF-33E7D39FEC0B}" type="datetimeFigureOut">
              <a:rPr lang="de-DE" smtClean="0"/>
              <a:t>15.02.2015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E39-3ED3-4237-910C-93D0B2B3AB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31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D324-2168-4F3E-AEDF-33E7D39FEC0B}" type="datetimeFigureOut">
              <a:rPr lang="de-DE" smtClean="0"/>
              <a:t>15.02.2015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E39-3ED3-4237-910C-93D0B2B3AB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20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D324-2168-4F3E-AEDF-33E7D39FEC0B}" type="datetimeFigureOut">
              <a:rPr lang="de-DE" smtClean="0"/>
              <a:t>15.02.2015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7E39-3ED3-4237-910C-93D0B2B3AB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90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3528392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Nazis auf der Flucht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Versuch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12576" y="659160"/>
            <a:ext cx="465584" cy="465584"/>
          </a:xfrm>
          <a:prstGeom prst="rect">
            <a:avLst/>
          </a:prstGeom>
        </p:spPr>
      </p:pic>
      <p:sp>
        <p:nvSpPr>
          <p:cNvPr id="5" name="AutoShape 2" descr="Bildergebnis für nationalsozialismus flag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Bildergebnis für nationalsozialismus flag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6" descr="Bildergebnis für nationalsozialismus flag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6" name="Picture 8" descr="http://www.reichsflagge.de/images/pic_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5" y="4581128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iles.newsnetz.ch/story/1/8/5/18586312/12/topeleme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2737"/>
            <a:ext cx="3254250" cy="195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8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8" name="Picture 2" descr="http://cache2.asset-cache.net/gc/3246161-circa-1942-three-soviet-soldiers-display-a-gettyimages.jpg?v=1&amp;c=IWSAsset&amp;k=2&amp;d=OCUJ5gVf7YdJQI2Xhkc2QGPdc9VUCzqNnXUuPthbsByYCvACzyX12lm3niKNDgUBtSqfLlR1%2Fmuik1HF0kpsjZGANlHLmP9nEaxiWdLwFVU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6578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lanet-wissen.de/politik_geschichte/nachkriegszeit/flucht_und_vertreibung/img/intro_vertreibung1_01_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30" y="2348880"/>
            <a:ext cx="5098880" cy="36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3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AutoShape 8" descr="data:image/jpeg;base64,/9j/4AAQSkZJRgABAQAAAQABAAD/2wCEAAkGBxQTEhUUExQWFRUVFxgXGBUXFhQYFxkXFhcXGBcXFRUYHCggGB0lHBQUIjEhJSkrLi4uGB8zODMsNygtLiwBCgoKBQUFDgUFDisZExkrKysrKysrKysrKysrKysrKysrKysrKysrKysrKysrKysrKysrKysrKysrKysrKysrK//AABEIAJIA8AMBIgACEQEDEQH/xAAcAAABBQEBAQAAAAAAAAAAAAADAAIEBQYHAQj/xAA/EAACAQIEBAQDBgQFAgcAAAABAhEAAwQSITEFBkFREyJhcTKBkQcUQlKhsWLB0fAjcoLh8ZLyJCUzQ2Oisv/EABQBAQAAAAAAAAAAAAAAAAAAAAD/xAAUEQEAAAAAAAAAAAAAAAAAAAAA/9oADAMBAAIRAxEAPwDC8qcFOIuHoq76b9gKvrPBnzMHUoo0Bqetu3w9EWZH4iB5maO1WMNiUBSSn5zoN9vWgwAtm272mYsjqR1OUjVWWTpWbzSa6RxDlYC4GNxwOuZJB+YaqO9yXdd3Nh7TkSRbnIxHZM2hPpNBlxR82mtA20MgjQgggg9QQetajknhVm9cJvkwCAqfmPr6UGcJ0r1FOlarGcI+8u5wuH8iMQbkkAkHXKKdb5SuBZZMka6kx7elBmHavJgVL4jhMpIK5GA2mQ3qDUBzoKB5bang0G2dKfNBY8c4ob10OTq1tVb1yiKr2NAuHUUQNpQOuvoKkYR0USyBjOhJOkdl2PzqGW2NaDkrgwxeKt23EoPM4/hXUj56UEPE8XutJ8RgNgJ0A7L29hUa3i2/FLg77lZPfoK7njuV8HGuHtkD+H+kfrVFj+GItvw7dsKkRAGhHY0HKPuj5WuqhKKfMRsD2r27elQB1rScIyWLr27hm3nhl727qmD8ipqjsW08S5GyGE+p1NAexwoquZ7iWyBIDHzH2AqM46zPz/Wpdy0DH6mi2eDm5e8NAYVZJFBS3WoybU7EKymMoA9pOnqaZbBOkfQRQNmr7lrgV/EB2spmyDXp9Caz76Gup8jcw2bNpbLBlOrSVhds05jpJ6CgxuN5axdrzlHX1VoI+YIIrVcq86XLltsLeJ8YL5HZpJ7gn2iicx83WbiwpZp1PliJ2mawAuh8VaZAfjEGI+c0G2eznDIxBga9T9aq7l5Rdw9w52GGkqo27jT3ArZ2eFpibJzE23OhdOv+aqHGcs3MPetIrC4LmxiIIMQfrQU1qcVjVV9UznKvQIp109a6VfKqIAgKIGm1ck5av3fvWa0pZ/DfKImJiTGxjvWy4g2JGFUMW8ZnYsRoYA0ECJiT+lBJxjCdf13qFaZQZJjsRuI2qPgrV5mbMxe3+Fm+Ie5/ka8xSf4mkaCRqBtuZP8AvQUfH7pe+LihMzCWUiJY7mepqrxXFlckGbbrIB2E0TjbFG13OswR1OmsGs7xBiTmO5B96DuXKdpfuVoWwdEB06yNSY9ZpcacLaLOwUTEsQKyvC0uPhrdpb2VUGvhkguCfKNDIn+RqVxzAo3gIXzBVIzE65p0MzQZTmgZlFxCrAdvWs3dUzEEH1ERW14zgVQFBqWOs9KzXHgPHYA6LAn2AoK20aKdqaE6ipeAsLcYqzZGI8pI0LdielBBujQV6jVM4hgHVMxGkxoZg1EvWShg70Ct3YII6a10v7OeDvh8apuxF/DtctMDvBXMDI0Izj61zNEO8H+/3rqPI3MAyWMNfRluW8y23ZSAbZ1Ak7MNvUa0F1xn76boyM4BbLCuAPYJkMCOpMmKq+bOGXDe8POzKqAqCPKST5syggGtli8QQB58vQv1A9PU1j+JcSJvIzXAwVSoyIRmmNWOoPy9aDD8w2fAdEYgllgkbAg6AfWq7g11VJDbk6epqfzddD3R6E/yqntL1Og6UGss4WdSsAb9K032f4Ys1522BX9j/wAVlsHxh3tuCQGWNSBqK1XK2GDYe263Mri4+YgasJBI9tKCx5k4XYeWZNRoOm9c648ypHhCOnethi8ZibysVCsuYgAARl/iadPpWax3Dwzqu51JEwPmR0oMjded+tdY4Fes4jCIx0KoFbURKiCDPtXMMfh5uNkEKDAPTTrRbeJezbNsMYchiOmmg076/pQabjGMtXLrudRCqMmqwoj4jAqpOKGbMFBIjKJXQTrse1aHkLk6xirF3F4x7hQHwkW3LPmhgzMMpOhNorBjeZqq+0blRMFdRrMth765rbZXIWAAEa63xOYdo0I7UG/5N4mjqVVhmmch0YT/AAnX51O+0HAG5gmuLIeyRcU7ERvFcJt4hliDsdJ6f5SNV+VXNvij3VytccjqhYn/ALh+tBbfZ3jFXHKNPPbuIJ7kBv5VrOPLcZ5D21SdB5g8Trsf5VyrBeL41vwVLXfEXIo3LAyB/X0rq/GOGoV8SAzG4y3EAE2m0IBmSwM7jSgHfuumXMdHXMFC7KDlmZ21H1qlxdxQ+p9SOpgqco6gz1/StXxDCl7z27K5xhrCoIMdnbXpotcxXjue9nA1badRr0oI/HsT4l5ySZESPyyNvXU0Hh/BGxLqqQoHxuwkCTpA/EdDpVdiHYXGM+aSZ961HKnErQU+I+QICzL+cmBmTroBEDuaCbgiMIPDz57UELe2dTEZGXrrqO1RXvRet+FaCyoC6k/6v3ovE8OGdiSWzfCdNARIiN+lSMPypin+6tblnuIQMsELBIbNr5Y0Ovegj8xYrKgDkZuv9BWNyya0vPfBXwl5LTyWK5jcLKc5nK2QA+RQdNdTWcttQFdGQTGnQ7/Wr7gGFdrblbeaY88aR2FUS3SP6dPpU7CcQKiFYr6AkD6UGgTBsSYttDfEhGnuO1GHKVoIGdzbJ7wfYRVQvNOIXTxNPWP3oeH4hi8ZcWyhLM5gAbCN2PYDeaCUiYeySbt3MVIhFG/9xTcbznduPKIcmxDebTrt8MRv0q/xP2bXLckOLjnYx9d+vpQrPId8/HdCntNBp8ZiLlmVvK3kO+xj9j7isfxfmO15jattO06x6a9J1qn4phL2Ebw1uNljRQ0rHbIZAofHeYruJt20dbVtLMwtlPDVmb8brOrRA7UFLi75dszbn+4r2xfgiRI6gafQ0IDqfpXlBdfeLMSiba+ZiT8+9a7lnjT4i1eBUFlOoQZCVYaZY22/WubCujfZVcV8QltLaOSHDI+xGUmc0GNgJjrQGbEKloqAUJOoJ106nt71lsfi2JyoTJkGOoO9W+Exqg4oX8H/AIodktnxLhS04JDIVJ80dDUSzw8IJJ9+3rQRRgSV1OXt2qq4nh2Gu8AyR27+gq4x12dFGnp396FgsW9q4GXKGhh54ywykEPm02P7UFxyFzVh7dlsJjPENhrniK6M4ZHaA05W0SBMAbsTUHn3me3jnsi1ba1ZsWylsEeeGyyHOcgxk0I/Md+lBwzCrctX3LZGs2ldVOXzkuqlfMQdASdJOlQw1B4VHc/Mf0NeoYIM7GZ2j2NEtWwfibIPzQW1ykqIGsErB7TT8Bhs9xEJC5iFnoJMCfTWg0PKFj/xE6BQpzsdwp3Cnudq2mJ47Ls4CgGAIGpymfn86wPCcXkzD80fpVrw1vGvW7WpztBCmCRBMKekxFBvOTy1y+l0I/hM9wMVEqYXXxO66QO5kCYrimIug3HZdi7FYXJpJiF/D7V0vmTjLcNX7nhWBukD7xdI0Aywlq2JhYzMSdTt3NcyY9wP2oJrWVuQ2skdO43FDTCqDIJ07wR7EULD3sumsH9D3qazSPX9D7UFjwviGRranzW101nMo7R1irjD81mzbuGz41tTcgqQVtXEy6FD8QfMIPo2h0rK5adcGcBWkgGRrsT27UB+cOZ34hdS49tbQtpkVFYtAJzEljvrVGDR7+FKa/Evf+vagxQemj4JUYtnfIAszlzSeg0iJoBFMNB5E7/vXW/sN4VIxOIKycy2VMdAC7//AKUfKuSCuq/ZxhL7YawyObVsPdzurEOcrnyhdVadBt0OtB028D1EfWKpeKMB01PSqXnC7iLlwFHdU0gW/hI7sQZI6U/ALecDxdMoEET9NRJ/2oOe8xYw3W7wSP1P9NqzGIuQNP8Amujc2cDBuFkhQ25jSep+dZ67yLfObzpI+FZJkxOUsBlVog69+lBki800mmMem3SDvp0PrTgaD2aueVeY7mBuXbloAs9prYJmULRDr6iNqpGNaLkflv79ddC7ILaBywAJksAqwfY0EnhNwovnlixLMSZJZjLGffej4tgcoXZm37Vf8R5KvAHw3RvcFTFZ9sHcw98LeGXSQJmekgj2oH37YUaRp7VR8TzEdu9XGLvqx0/59fSqzHkZH/yn9qCFjeEXrTZHtOG6DKx3AMiAZ0Ir1OD4jLn8G4EH4ypC/wDU0CvonHYdLqB4nygqRvGXQCPcfSsTjQbl7J+WBB2J66f3uKDnnA+W2xDAG5bQSBLanX0Hr1rQ47lVMImYK986qzOIXbdVX1PfrWqw/LtsQSsakkaDX3326VqeE27bW2skyHEaa5TGhHeKD58stVlhL7IyuhhlMg/3vVShqbh2oC4m6WZmclmYksxMkk7k96grYDsBmCSQMzkBRJ3J7VYGySNK9wnLl/EMFtp5jtmOWfYnegHxHgbWrFi/4lplv58qo4ZhkjRwNRv8tu01cMvt26VsLf2UY3dmsoe2aT+lVl/lnwWKXmbN6RH1oKezip3/AF/rUnxNNP8An2qDjMIVOmoGm370C3eZdj8jqKC7NyD6HftQsRgg0lPiAJy7ggb6dKg28c3ZfmP96npxe6VNsFUDaEoqgkf5t6CJwvAtfurbUNB1Yqpcqv4mgdB61d81cBymwcPbz22UWw1pWLXHB0a4oJHiEH8IAMbUHl7HDCXDcBaSI0KjrOoPxbDtVzged7dq8L3gsWkkorAISwgsqnQPqdY60FRb5D4idPurLp+K5ZX92muoct4e8vC8LZWLdxS4dWthyMrnUAEaz1mDVZwn7R8K7zct3bA/OYuDbcwZH0rS3cEt0EKc9sHMCr6HNJEMh109etBE4SzGUcqTMwNIka5QSes6TR+IYqQI6k6+3f6moGFsrabVnKzMMxMRMZWbXed6BjsRKjrvFAxGzvqC38M7+07e/SKi8b4uuCw6h2LPKsLZPxXQGBCnqozAEjTQUC4zSjBmUgk6EgxHUzoN6wXH7hvXGbObkCAxMz317bRQUBJOpMkkkn1Op0pCkBrXtB4BRbOIZDKOyHurMp9tCKFNIGguMDx/FBhGIu+suSP1qZxDiN28VN1y5SQpMSJ32HpVFgz5tas6Dy/iysbE61Fu4gsCGimXWkmmA0HdeSOMLewFtrjf+mmRzDEg2/LoF1J2NQLVrCi6DaulmGuV3MkkfxanTSsh9mPGBbv/AHd2KpfjKQQIuL0n+Iae6it1j8AinMtwkqPx5Tv+U9NKBuIxBYaes0fD3vAsXL2he3adxOg8onX0ms2eJAuUtlrjbBEBJ92/KPerzEPaw+DvvjWUeKjW1SQcxInw0H4jtJG29BxYVJsmowo9mg0nLrAMdAZEQRIrdcN4FcOqmEJkDcL7dR9a5twxvMNY9a6/wLGHIonbrQaGxby25YyQN+9c55swTvdGVJlgJG0Hua3d+6csTpVRmGcFogHX+/pQZ5OSbDFUOZjEsysFjXoCKy3MHLWHw7vaGe4YR0cmDkcHQgaZlI9j2rq145M7kqc8QZiFGwArnmIw9zEcSkKcgUCGB1QayR6zQYLi+DezdCuIlFZdIlT1qLbeDPatxznwjG4vEKyWlZEXw7ao6hiJ3IaNSaz2M5Qx9r48HiAO62y4+qZhQU1y4TqaSAkwKfdwtxQc1u4oG5a26x8yKY7xoPagkAqn4pPppH+o7/KtPyXzG6ZrGcW1aGQQzDMPi/EDMRp6bVkCoGp19P61ecsrcsrexiOiXMOqZFZMzRezK1xFOnlVTrrvQa/Fv4hk4nxR/CMon1Ek1Ev8VWzEtJ1hRqazGG4lcw1xXbwrp3Nts0EEAgXQsQDOgDdNa8xfEHxL+JcIzbAKoRVA2VEGgFBN4jxl7+/lX8o6/wCY9aq8wWvLlwTlGp6npXtoQaBl/D500EMNRJAmdwT0qO3B74XN4TZehlTMdoNS81TeHcRay0pBncEAg/Xb3oLa19nllgP/ADLDBsoJBggGNVBzCY119Kdc+yu9/wC3i8K/+pl/XWtlwrl8Yy2jW8bZ/wAUHKhUBp/EpXNOYa6egqs49w1sLdFq5iFLZVY5VkAEmB+lBz/Gcu3rDlS9lyNzbdmX/qKRQ2wt06KuYnYKyH+dbC/eGVs158pUz/hmPmaxWG4wyw2SGGo3gEDeI132oIt6w9titxSjDdWGo66ihyKbcckkkkkmSSdSTuSaaDQT+F4xLWIsXLglEvWnYRMolxWbTroK7liuD4W5ffCZbN3EKSSEvZGyf/KiuCDqsiOs9a+fUcZ1kSARI7iZIP0/uak2OK3Uv/eEuMLwcuLn4sxMkn3mIoO3cycZwfBrYtIlt8Qyyti2MqrOzXWGoXsNzFca4xxy9i7vi33LsZA6Kqn8KKPhX9e81X4nEPddrlxi7uSzOxliTuSadat96CRRrRoFFtmgscO8VteWuY1HlbSsHbNEZ6DtTcTTLKmf3qqF83GgbGua4TjDrALaV0fljH27igJE+4H1oL/huBXxE8gJUbkTQ/tJw7WMM2Ms2w7plDqZy+H1YwZ002qt45zbh8Adzib5Glq2YRexuXOntXOOPc74vHN/jOFQarZtjLbHuN3Pqx+QoJWF+0jUF8PHWUvGfcAr/OtJgvtZsD4xejsyIW+TI371h8JxfDMxS/g8O3TMq5PqbZQj3mlzHbwqqMmENlyJDDEXCsaatauF2/8AsKC/+0DnhcSgsYYt4Lee6zKVZj+G2AdgNz3MdBrz5F1misdKDcMCPrQWXLmEs38SqYi+tiyAzNcYgDyiQo9SY9TFSeKcZzuPAlFCG2WO7g6/CdgNfXWqNF/vvUiyQDrsKBy4X+/96KdBlUx3P8hVhwThd3F3ks24Uud3MBVGpZj2A6DU6e9dqThnB8FhXtlsJccWmzNcez4l1lU766EnYDbpQcItpFItFBsMconeBPvFeLqd4oCM4pZ6ZXhNBa8Gvw8AxMEEbhhsQdwav+I8wXLtxrty6czROVAB5Rl3J02H1NYxL+TzDpP1iP51WG+3VmPzNBub/GSQQWuMCIhsoBB6EVl+MYkO8KAFXTTr3NV9+4WbUkwABPQDp+pppNB6zV5NMmnLQeBdaKluvBTgaA9sRRkFRlNSbBoPKelMWiLQHtmldampTrgoIVy7FGwfECpkEj2MUC8Khk60GqtYpXHmie/eo2Iw46af33qjtYiKn2Mf31oBPhCu1EujOsNow2b+tSDdB2NIFTvQQMSxWAR7VGBq4fBhhE1VYjCFd6BnidqnYO1pJ1JqvWp9i9QTNIg6+8ftQ3joAPlSL0JmoE1PFoxtpTBvRLjzQMNDakzUJnoGXzIiotxCu9FZtaTkGZ1009+59KAJOp9aaKJlpRQeAUhTstKg9rya8JobmgMLlScO2oqvzVJwz6igkhqIrUU4E0vuTUCD0QtQmskUwNQDvmoTmpWIeahsKBpNeq9HXC9aY1qKBLfNFXE1GIpyWiaCfYxWtSeJOuQRv+tV9q0PWiYweUe9BCE0RWoYNPE0BrV+N6NnqGV1inC5l22oJ8jYE+tDZ4NCW5IpgagK9ygu1PAplwdKBlkdaRowXShMKBrUhSNJaD00MtRGFDK0AyaY1PK0ss0DRRLVIpRbVvUUHQyg10H09aY6CNhXlKgpscN6qbm9eUqCOw1pEUqVB4xph2+dKlQTsGg7D6Vf8NtLm2H0FKlQXHOeAtLhrbrbRWJ1YIob6gTWCxo0HzpUqCM1NpUqBr0wUqVAWzRbdKlQHWhn4qVKge9MivKVAGn2d6VKgKRTXHlNKlQR2FNilSoDqP2qRYG1KlQf/9k="/>
          <p:cNvSpPr>
            <a:spLocks noChangeAspect="1" noChangeArrowheads="1"/>
          </p:cNvSpPr>
          <p:nvPr/>
        </p:nvSpPr>
        <p:spPr bwMode="auto">
          <a:xfrm>
            <a:off x="155575" y="-830263"/>
            <a:ext cx="2857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10" descr="data:image/jpeg;base64,/9j/4AAQSkZJRgABAQAAAQABAAD/2wCEAAkGBxQTEhUUExQWFRUVFxgXGBUXFhQYFxkXFhcXGBcXFRUYHCggGB0lHBQUIjEhJSkrLi4uGB8zODMsNygtLiwBCgoKBQUFDgUFDisZExkrKysrKysrKysrKysrKysrKysrKysrKysrKysrKysrKysrKysrKysrKysrKysrKysrK//AABEIAJIA8AMBIgACEQEDEQH/xAAcAAABBQEBAQAAAAAAAAAAAAADAAIEBQYHAQj/xAA/EAACAQIEBAQDBgQFAgcAAAABAhEAAwQSITEFBkFREyJhcTKBkQcUQlKhsWLB0fAjcoLh8ZLyJCUzQ2Oisv/EABQBAQAAAAAAAAAAAAAAAAAAAAD/xAAUEQEAAAAAAAAAAAAAAAAAAAAA/9oADAMBAAIRAxEAPwDC8qcFOIuHoq76b9gKvrPBnzMHUoo0Bqetu3w9EWZH4iB5maO1WMNiUBSSn5zoN9vWgwAtm272mYsjqR1OUjVWWTpWbzSa6RxDlYC4GNxwOuZJB+YaqO9yXdd3Nh7TkSRbnIxHZM2hPpNBlxR82mtA20MgjQgggg9QQetajknhVm9cJvkwCAqfmPr6UGcJ0r1FOlarGcI+8u5wuH8iMQbkkAkHXKKdb5SuBZZMka6kx7elBmHavJgVL4jhMpIK5GA2mQ3qDUBzoKB5bang0G2dKfNBY8c4ob10OTq1tVb1yiKr2NAuHUUQNpQOuvoKkYR0USyBjOhJOkdl2PzqGW2NaDkrgwxeKt23EoPM4/hXUj56UEPE8XutJ8RgNgJ0A7L29hUa3i2/FLg77lZPfoK7njuV8HGuHtkD+H+kfrVFj+GItvw7dsKkRAGhHY0HKPuj5WuqhKKfMRsD2r27elQB1rScIyWLr27hm3nhl727qmD8ipqjsW08S5GyGE+p1NAexwoquZ7iWyBIDHzH2AqM46zPz/Wpdy0DH6mi2eDm5e8NAYVZJFBS3WoybU7EKymMoA9pOnqaZbBOkfQRQNmr7lrgV/EB2spmyDXp9Caz76Gup8jcw2bNpbLBlOrSVhds05jpJ6CgxuN5axdrzlHX1VoI+YIIrVcq86XLltsLeJ8YL5HZpJ7gn2iicx83WbiwpZp1PliJ2mawAuh8VaZAfjEGI+c0G2eznDIxBga9T9aq7l5Rdw9w52GGkqo27jT3ArZ2eFpibJzE23OhdOv+aqHGcs3MPetIrC4LmxiIIMQfrQU1qcVjVV9UznKvQIp109a6VfKqIAgKIGm1ck5av3fvWa0pZ/DfKImJiTGxjvWy4g2JGFUMW8ZnYsRoYA0ECJiT+lBJxjCdf13qFaZQZJjsRuI2qPgrV5mbMxe3+Fm+Ie5/ka8xSf4mkaCRqBtuZP8AvQUfH7pe+LihMzCWUiJY7mepqrxXFlckGbbrIB2E0TjbFG13OswR1OmsGs7xBiTmO5B96DuXKdpfuVoWwdEB06yNSY9ZpcacLaLOwUTEsQKyvC0uPhrdpb2VUGvhkguCfKNDIn+RqVxzAo3gIXzBVIzE65p0MzQZTmgZlFxCrAdvWs3dUzEEH1ERW14zgVQFBqWOs9KzXHgPHYA6LAn2AoK20aKdqaE6ipeAsLcYqzZGI8pI0LdielBBujQV6jVM4hgHVMxGkxoZg1EvWShg70Ct3YII6a10v7OeDvh8apuxF/DtctMDvBXMDI0Izj61zNEO8H+/3rqPI3MAyWMNfRluW8y23ZSAbZ1Ak7MNvUa0F1xn76boyM4BbLCuAPYJkMCOpMmKq+bOGXDe8POzKqAqCPKST5syggGtli8QQB58vQv1A9PU1j+JcSJvIzXAwVSoyIRmmNWOoPy9aDD8w2fAdEYgllgkbAg6AfWq7g11VJDbk6epqfzddD3R6E/yqntL1Og6UGss4WdSsAb9K032f4Ys1522BX9j/wAVlsHxh3tuCQGWNSBqK1XK2GDYe263Mri4+YgasJBI9tKCx5k4XYeWZNRoOm9c648ypHhCOnethi8ZibysVCsuYgAARl/iadPpWax3Dwzqu51JEwPmR0oMjded+tdY4Fes4jCIx0KoFbURKiCDPtXMMfh5uNkEKDAPTTrRbeJezbNsMYchiOmmg076/pQabjGMtXLrudRCqMmqwoj4jAqpOKGbMFBIjKJXQTrse1aHkLk6xirF3F4x7hQHwkW3LPmhgzMMpOhNorBjeZqq+0blRMFdRrMth765rbZXIWAAEa63xOYdo0I7UG/5N4mjqVVhmmch0YT/AAnX51O+0HAG5gmuLIeyRcU7ERvFcJt4hliDsdJ6f5SNV+VXNvij3VytccjqhYn/ALh+tBbfZ3jFXHKNPPbuIJ7kBv5VrOPLcZ5D21SdB5g8Trsf5VyrBeL41vwVLXfEXIo3LAyB/X0rq/GOGoV8SAzG4y3EAE2m0IBmSwM7jSgHfuumXMdHXMFC7KDlmZ21H1qlxdxQ+p9SOpgqco6gz1/StXxDCl7z27K5xhrCoIMdnbXpotcxXjue9nA1badRr0oI/HsT4l5ySZESPyyNvXU0Hh/BGxLqqQoHxuwkCTpA/EdDpVdiHYXGM+aSZ961HKnErQU+I+QICzL+cmBmTroBEDuaCbgiMIPDz57UELe2dTEZGXrrqO1RXvRet+FaCyoC6k/6v3ovE8OGdiSWzfCdNARIiN+lSMPypin+6tblnuIQMsELBIbNr5Y0Ovegj8xYrKgDkZuv9BWNyya0vPfBXwl5LTyWK5jcLKc5nK2QA+RQdNdTWcttQFdGQTGnQ7/Wr7gGFdrblbeaY88aR2FUS3SP6dPpU7CcQKiFYr6AkD6UGgTBsSYttDfEhGnuO1GHKVoIGdzbJ7wfYRVQvNOIXTxNPWP3oeH4hi8ZcWyhLM5gAbCN2PYDeaCUiYeySbt3MVIhFG/9xTcbznduPKIcmxDebTrt8MRv0q/xP2bXLckOLjnYx9d+vpQrPId8/HdCntNBp8ZiLlmVvK3kO+xj9j7isfxfmO15jattO06x6a9J1qn4phL2Ebw1uNljRQ0rHbIZAofHeYruJt20dbVtLMwtlPDVmb8brOrRA7UFLi75dszbn+4r2xfgiRI6gafQ0IDqfpXlBdfeLMSiba+ZiT8+9a7lnjT4i1eBUFlOoQZCVYaZY22/WubCujfZVcV8QltLaOSHDI+xGUmc0GNgJjrQGbEKloqAUJOoJ106nt71lsfi2JyoTJkGOoO9W+Exqg4oX8H/AIodktnxLhS04JDIVJ80dDUSzw8IJJ9+3rQRRgSV1OXt2qq4nh2Gu8AyR27+gq4x12dFGnp396FgsW9q4GXKGhh54ywykEPm02P7UFxyFzVh7dlsJjPENhrniK6M4ZHaA05W0SBMAbsTUHn3me3jnsi1ba1ZsWylsEeeGyyHOcgxk0I/Md+lBwzCrctX3LZGs2ldVOXzkuqlfMQdASdJOlQw1B4VHc/Mf0NeoYIM7GZ2j2NEtWwfibIPzQW1ykqIGsErB7TT8Bhs9xEJC5iFnoJMCfTWg0PKFj/xE6BQpzsdwp3Cnudq2mJ47Ls4CgGAIGpymfn86wPCcXkzD80fpVrw1vGvW7WpztBCmCRBMKekxFBvOTy1y+l0I/hM9wMVEqYXXxO66QO5kCYrimIug3HZdi7FYXJpJiF/D7V0vmTjLcNX7nhWBukD7xdI0Aywlq2JhYzMSdTt3NcyY9wP2oJrWVuQ2skdO43FDTCqDIJ07wR7EULD3sumsH9D3qazSPX9D7UFjwviGRranzW101nMo7R1irjD81mzbuGz41tTcgqQVtXEy6FD8QfMIPo2h0rK5adcGcBWkgGRrsT27UB+cOZ34hdS49tbQtpkVFYtAJzEljvrVGDR7+FKa/Evf+vagxQemj4JUYtnfIAszlzSeg0iJoBFMNB5E7/vXW/sN4VIxOIKycy2VMdAC7//AKUfKuSCuq/ZxhL7YawyObVsPdzurEOcrnyhdVadBt0OtB028D1EfWKpeKMB01PSqXnC7iLlwFHdU0gW/hI7sQZI6U/ALecDxdMoEET9NRJ/2oOe8xYw3W7wSP1P9NqzGIuQNP8Amujc2cDBuFkhQ25jSep+dZ67yLfObzpI+FZJkxOUsBlVog69+lBki800mmMem3SDvp0PrTgaD2aueVeY7mBuXbloAs9prYJmULRDr6iNqpGNaLkflv79ddC7ILaBywAJksAqwfY0EnhNwovnlixLMSZJZjLGffej4tgcoXZm37Vf8R5KvAHw3RvcFTFZ9sHcw98LeGXSQJmekgj2oH37YUaRp7VR8TzEdu9XGLvqx0/59fSqzHkZH/yn9qCFjeEXrTZHtOG6DKx3AMiAZ0Ir1OD4jLn8G4EH4ypC/wDU0CvonHYdLqB4nygqRvGXQCPcfSsTjQbl7J+WBB2J66f3uKDnnA+W2xDAG5bQSBLanX0Hr1rQ47lVMImYK986qzOIXbdVX1PfrWqw/LtsQSsakkaDX3326VqeE27bW2skyHEaa5TGhHeKD58stVlhL7IyuhhlMg/3vVShqbh2oC4m6WZmclmYksxMkk7k96grYDsBmCSQMzkBRJ3J7VYGySNK9wnLl/EMFtp5jtmOWfYnegHxHgbWrFi/4lplv58qo4ZhkjRwNRv8tu01cMvt26VsLf2UY3dmsoe2aT+lVl/lnwWKXmbN6RH1oKezip3/AF/rUnxNNP8An2qDjMIVOmoGm370C3eZdj8jqKC7NyD6HftQsRgg0lPiAJy7ggb6dKg28c3ZfmP96npxe6VNsFUDaEoqgkf5t6CJwvAtfurbUNB1Yqpcqv4mgdB61d81cBymwcPbz22UWw1pWLXHB0a4oJHiEH8IAMbUHl7HDCXDcBaSI0KjrOoPxbDtVzged7dq8L3gsWkkorAISwgsqnQPqdY60FRb5D4idPurLp+K5ZX92muoct4e8vC8LZWLdxS4dWthyMrnUAEaz1mDVZwn7R8K7zct3bA/OYuDbcwZH0rS3cEt0EKc9sHMCr6HNJEMh109etBE4SzGUcqTMwNIka5QSes6TR+IYqQI6k6+3f6moGFsrabVnKzMMxMRMZWbXed6BjsRKjrvFAxGzvqC38M7+07e/SKi8b4uuCw6h2LPKsLZPxXQGBCnqozAEjTQUC4zSjBmUgk6EgxHUzoN6wXH7hvXGbObkCAxMz317bRQUBJOpMkkkn1Op0pCkBrXtB4BRbOIZDKOyHurMp9tCKFNIGguMDx/FBhGIu+suSP1qZxDiN28VN1y5SQpMSJ32HpVFgz5tas6Dy/iysbE61Fu4gsCGimXWkmmA0HdeSOMLewFtrjf+mmRzDEg2/LoF1J2NQLVrCi6DaulmGuV3MkkfxanTSsh9mPGBbv/AHd2KpfjKQQIuL0n+Iae6it1j8AinMtwkqPx5Tv+U9NKBuIxBYaes0fD3vAsXL2he3adxOg8onX0ms2eJAuUtlrjbBEBJ92/KPerzEPaw+DvvjWUeKjW1SQcxInw0H4jtJG29BxYVJsmowo9mg0nLrAMdAZEQRIrdcN4FcOqmEJkDcL7dR9a5twxvMNY9a6/wLGHIonbrQaGxby25YyQN+9c55swTvdGVJlgJG0Hua3d+6csTpVRmGcFogHX+/pQZ5OSbDFUOZjEsysFjXoCKy3MHLWHw7vaGe4YR0cmDkcHQgaZlI9j2rq145M7kqc8QZiFGwArnmIw9zEcSkKcgUCGB1QayR6zQYLi+DezdCuIlFZdIlT1qLbeDPatxznwjG4vEKyWlZEXw7ao6hiJ3IaNSaz2M5Qx9r48HiAO62y4+qZhQU1y4TqaSAkwKfdwtxQc1u4oG5a26x8yKY7xoPagkAqn4pPppH+o7/KtPyXzG6ZrGcW1aGQQzDMPi/EDMRp6bVkCoGp19P61ecsrcsrexiOiXMOqZFZMzRezK1xFOnlVTrrvQa/Fv4hk4nxR/CMon1Ek1Ev8VWzEtJ1hRqazGG4lcw1xXbwrp3Nts0EEAgXQsQDOgDdNa8xfEHxL+JcIzbAKoRVA2VEGgFBN4jxl7+/lX8o6/wCY9aq8wWvLlwTlGp6npXtoQaBl/D500EMNRJAmdwT0qO3B74XN4TZehlTMdoNS81TeHcRay0pBncEAg/Xb3oLa19nllgP/ADLDBsoJBggGNVBzCY119Kdc+yu9/wC3i8K/+pl/XWtlwrl8Yy2jW8bZ/wAUHKhUBp/EpXNOYa6egqs49w1sLdFq5iFLZVY5VkAEmB+lBz/Gcu3rDlS9lyNzbdmX/qKRQ2wt06KuYnYKyH+dbC/eGVs158pUz/hmPmaxWG4wyw2SGGo3gEDeI132oIt6w9titxSjDdWGo66ihyKbcckkkkkmSSdSTuSaaDQT+F4xLWIsXLglEvWnYRMolxWbTroK7liuD4W5ffCZbN3EKSSEvZGyf/KiuCDqsiOs9a+fUcZ1kSARI7iZIP0/uak2OK3Uv/eEuMLwcuLn4sxMkn3mIoO3cycZwfBrYtIlt8Qyyti2MqrOzXWGoXsNzFca4xxy9i7vi33LsZA6Kqn8KKPhX9e81X4nEPddrlxi7uSzOxliTuSadat96CRRrRoFFtmgscO8VteWuY1HlbSsHbNEZ6DtTcTTLKmf3qqF83GgbGua4TjDrALaV0fljH27igJE+4H1oL/huBXxE8gJUbkTQ/tJw7WMM2Ms2w7plDqZy+H1YwZ002qt45zbh8Adzib5Glq2YRexuXOntXOOPc74vHN/jOFQarZtjLbHuN3Pqx+QoJWF+0jUF8PHWUvGfcAr/OtJgvtZsD4xejsyIW+TI371h8JxfDMxS/g8O3TMq5PqbZQj3mlzHbwqqMmENlyJDDEXCsaatauF2/8AsKC/+0DnhcSgsYYt4Lee6zKVZj+G2AdgNz3MdBrz5F1misdKDcMCPrQWXLmEs38SqYi+tiyAzNcYgDyiQo9SY9TFSeKcZzuPAlFCG2WO7g6/CdgNfXWqNF/vvUiyQDrsKBy4X+/96KdBlUx3P8hVhwThd3F3ks24Uud3MBVGpZj2A6DU6e9dqThnB8FhXtlsJccWmzNcez4l1lU766EnYDbpQcItpFItFBsMconeBPvFeLqd4oCM4pZ6ZXhNBa8Gvw8AxMEEbhhsQdwav+I8wXLtxrty6czROVAB5Rl3J02H1NYxL+TzDpP1iP51WG+3VmPzNBub/GSQQWuMCIhsoBB6EVl+MYkO8KAFXTTr3NV9+4WbUkwABPQDp+pppNB6zV5NMmnLQeBdaKluvBTgaA9sRRkFRlNSbBoPKelMWiLQHtmldampTrgoIVy7FGwfECpkEj2MUC8Khk60GqtYpXHmie/eo2Iw46af33qjtYiKn2Mf31oBPhCu1EujOsNow2b+tSDdB2NIFTvQQMSxWAR7VGBq4fBhhE1VYjCFd6BnidqnYO1pJ1JqvWp9i9QTNIg6+8ftQ3joAPlSL0JmoE1PFoxtpTBvRLjzQMNDakzUJnoGXzIiotxCu9FZtaTkGZ1009+59KAJOp9aaKJlpRQeAUhTstKg9rya8JobmgMLlScO2oqvzVJwz6igkhqIrUU4E0vuTUCD0QtQmskUwNQDvmoTmpWIeahsKBpNeq9HXC9aY1qKBLfNFXE1GIpyWiaCfYxWtSeJOuQRv+tV9q0PWiYweUe9BCE0RWoYNPE0BrV+N6NnqGV1inC5l22oJ8jYE+tDZ4NCW5IpgagK9ygu1PAplwdKBlkdaRowXShMKBrUhSNJaD00MtRGFDK0AyaY1PK0ss0DRRLVIpRbVvUUHQyg10H09aY6CNhXlKgpscN6qbm9eUqCOw1pEUqVB4xph2+dKlQTsGg7D6Vf8NtLm2H0FKlQXHOeAtLhrbrbRWJ1YIob6gTWCxo0HzpUqCM1NpUqBr0wUqVAWzRbdKlQHWhn4qVKge9MivKVAGn2d6VKgKRTXHlNKlQR2FNilSoDqP2qRYG1KlQf/9k="/>
          <p:cNvSpPr>
            <a:spLocks noChangeAspect="1" noChangeArrowheads="1"/>
          </p:cNvSpPr>
          <p:nvPr/>
        </p:nvSpPr>
        <p:spPr bwMode="auto">
          <a:xfrm>
            <a:off x="307975" y="-677863"/>
            <a:ext cx="2857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12" descr="data:image/jpeg;base64,/9j/4AAQSkZJRgABAQAAAQABAAD/2wCEAAkGBxQTEhUUExQWFRUVFxgXGBUXFhQYFxkXFhcXGBcXFRUYHCggGB0lHBQUIjEhJSkrLi4uGB8zODMsNygtLiwBCgoKBQUFDgUFDisZExkrKysrKysrKysrKysrKysrKysrKysrKysrKysrKysrKysrKysrKysrKysrKysrKysrK//AABEIAJIA8AMBIgACEQEDEQH/xAAcAAABBQEBAQAAAAAAAAAAAAADAAIEBQYHAQj/xAA/EAACAQIEBAQDBgQFAgcAAAABAhEAAwQSITEFBkFREyJhcTKBkQcUQlKhsWLB0fAjcoLh8ZLyJCUzQ2Oisv/EABQBAQAAAAAAAAAAAAAAAAAAAAD/xAAUEQEAAAAAAAAAAAAAAAAAAAAA/9oADAMBAAIRAxEAPwDC8qcFOIuHoq76b9gKvrPBnzMHUoo0Bqetu3w9EWZH4iB5maO1WMNiUBSSn5zoN9vWgwAtm272mYsjqR1OUjVWWTpWbzSa6RxDlYC4GNxwOuZJB+YaqO9yXdd3Nh7TkSRbnIxHZM2hPpNBlxR82mtA20MgjQgggg9QQetajknhVm9cJvkwCAqfmPr6UGcJ0r1FOlarGcI+8u5wuH8iMQbkkAkHXKKdb5SuBZZMka6kx7elBmHavJgVL4jhMpIK5GA2mQ3qDUBzoKB5bang0G2dKfNBY8c4ob10OTq1tVb1yiKr2NAuHUUQNpQOuvoKkYR0USyBjOhJOkdl2PzqGW2NaDkrgwxeKt23EoPM4/hXUj56UEPE8XutJ8RgNgJ0A7L29hUa3i2/FLg77lZPfoK7njuV8HGuHtkD+H+kfrVFj+GItvw7dsKkRAGhHY0HKPuj5WuqhKKfMRsD2r27elQB1rScIyWLr27hm3nhl727qmD8ipqjsW08S5GyGE+p1NAexwoquZ7iWyBIDHzH2AqM46zPz/Wpdy0DH6mi2eDm5e8NAYVZJFBS3WoybU7EKymMoA9pOnqaZbBOkfQRQNmr7lrgV/EB2spmyDXp9Caz76Gup8jcw2bNpbLBlOrSVhds05jpJ6CgxuN5axdrzlHX1VoI+YIIrVcq86XLltsLeJ8YL5HZpJ7gn2iicx83WbiwpZp1PliJ2mawAuh8VaZAfjEGI+c0G2eznDIxBga9T9aq7l5Rdw9w52GGkqo27jT3ArZ2eFpibJzE23OhdOv+aqHGcs3MPetIrC4LmxiIIMQfrQU1qcVjVV9UznKvQIp109a6VfKqIAgKIGm1ck5av3fvWa0pZ/DfKImJiTGxjvWy4g2JGFUMW8ZnYsRoYA0ECJiT+lBJxjCdf13qFaZQZJjsRuI2qPgrV5mbMxe3+Fm+Ie5/ka8xSf4mkaCRqBtuZP8AvQUfH7pe+LihMzCWUiJY7mepqrxXFlckGbbrIB2E0TjbFG13OswR1OmsGs7xBiTmO5B96DuXKdpfuVoWwdEB06yNSY9ZpcacLaLOwUTEsQKyvC0uPhrdpb2VUGvhkguCfKNDIn+RqVxzAo3gIXzBVIzE65p0MzQZTmgZlFxCrAdvWs3dUzEEH1ERW14zgVQFBqWOs9KzXHgPHYA6LAn2AoK20aKdqaE6ipeAsLcYqzZGI8pI0LdielBBujQV6jVM4hgHVMxGkxoZg1EvWShg70Ct3YII6a10v7OeDvh8apuxF/DtctMDvBXMDI0Izj61zNEO8H+/3rqPI3MAyWMNfRluW8y23ZSAbZ1Ak7MNvUa0F1xn76boyM4BbLCuAPYJkMCOpMmKq+bOGXDe8POzKqAqCPKST5syggGtli8QQB58vQv1A9PU1j+JcSJvIzXAwVSoyIRmmNWOoPy9aDD8w2fAdEYgllgkbAg6AfWq7g11VJDbk6epqfzddD3R6E/yqntL1Og6UGss4WdSsAb9K032f4Ys1522BX9j/wAVlsHxh3tuCQGWNSBqK1XK2GDYe263Mri4+YgasJBI9tKCx5k4XYeWZNRoOm9c648ypHhCOnethi8ZibysVCsuYgAARl/iadPpWax3Dwzqu51JEwPmR0oMjded+tdY4Fes4jCIx0KoFbURKiCDPtXMMfh5uNkEKDAPTTrRbeJezbNsMYchiOmmg076/pQabjGMtXLrudRCqMmqwoj4jAqpOKGbMFBIjKJXQTrse1aHkLk6xirF3F4x7hQHwkW3LPmhgzMMpOhNorBjeZqq+0blRMFdRrMth765rbZXIWAAEa63xOYdo0I7UG/5N4mjqVVhmmch0YT/AAnX51O+0HAG5gmuLIeyRcU7ERvFcJt4hliDsdJ6f5SNV+VXNvij3VytccjqhYn/ALh+tBbfZ3jFXHKNPPbuIJ7kBv5VrOPLcZ5D21SdB5g8Trsf5VyrBeL41vwVLXfEXIo3LAyB/X0rq/GOGoV8SAzG4y3EAE2m0IBmSwM7jSgHfuumXMdHXMFC7KDlmZ21H1qlxdxQ+p9SOpgqco6gz1/StXxDCl7z27K5xhrCoIMdnbXpotcxXjue9nA1badRr0oI/HsT4l5ySZESPyyNvXU0Hh/BGxLqqQoHxuwkCTpA/EdDpVdiHYXGM+aSZ961HKnErQU+I+QICzL+cmBmTroBEDuaCbgiMIPDz57UELe2dTEZGXrrqO1RXvRet+FaCyoC6k/6v3ovE8OGdiSWzfCdNARIiN+lSMPypin+6tblnuIQMsELBIbNr5Y0Ovegj8xYrKgDkZuv9BWNyya0vPfBXwl5LTyWK5jcLKc5nK2QA+RQdNdTWcttQFdGQTGnQ7/Wr7gGFdrblbeaY88aR2FUS3SP6dPpU7CcQKiFYr6AkD6UGgTBsSYttDfEhGnuO1GHKVoIGdzbJ7wfYRVQvNOIXTxNPWP3oeH4hi8ZcWyhLM5gAbCN2PYDeaCUiYeySbt3MVIhFG/9xTcbznduPKIcmxDebTrt8MRv0q/xP2bXLckOLjnYx9d+vpQrPId8/HdCntNBp8ZiLlmVvK3kO+xj9j7isfxfmO15jattO06x6a9J1qn4phL2Ebw1uNljRQ0rHbIZAofHeYruJt20dbVtLMwtlPDVmb8brOrRA7UFLi75dszbn+4r2xfgiRI6gafQ0IDqfpXlBdfeLMSiba+ZiT8+9a7lnjT4i1eBUFlOoQZCVYaZY22/WubCujfZVcV8QltLaOSHDI+xGUmc0GNgJjrQGbEKloqAUJOoJ106nt71lsfi2JyoTJkGOoO9W+Exqg4oX8H/AIodktnxLhS04JDIVJ80dDUSzw8IJJ9+3rQRRgSV1OXt2qq4nh2Gu8AyR27+gq4x12dFGnp396FgsW9q4GXKGhh54ywykEPm02P7UFxyFzVh7dlsJjPENhrniK6M4ZHaA05W0SBMAbsTUHn3me3jnsi1ba1ZsWylsEeeGyyHOcgxk0I/Md+lBwzCrctX3LZGs2ldVOXzkuqlfMQdASdJOlQw1B4VHc/Mf0NeoYIM7GZ2j2NEtWwfibIPzQW1ykqIGsErB7TT8Bhs9xEJC5iFnoJMCfTWg0PKFj/xE6BQpzsdwp3Cnudq2mJ47Ls4CgGAIGpymfn86wPCcXkzD80fpVrw1vGvW7WpztBCmCRBMKekxFBvOTy1y+l0I/hM9wMVEqYXXxO66QO5kCYrimIug3HZdi7FYXJpJiF/D7V0vmTjLcNX7nhWBukD7xdI0Aywlq2JhYzMSdTt3NcyY9wP2oJrWVuQ2skdO43FDTCqDIJ07wR7EULD3sumsH9D3qazSPX9D7UFjwviGRranzW101nMo7R1irjD81mzbuGz41tTcgqQVtXEy6FD8QfMIPo2h0rK5adcGcBWkgGRrsT27UB+cOZ34hdS49tbQtpkVFYtAJzEljvrVGDR7+FKa/Evf+vagxQemj4JUYtnfIAszlzSeg0iJoBFMNB5E7/vXW/sN4VIxOIKycy2VMdAC7//AKUfKuSCuq/ZxhL7YawyObVsPdzurEOcrnyhdVadBt0OtB028D1EfWKpeKMB01PSqXnC7iLlwFHdU0gW/hI7sQZI6U/ALecDxdMoEET9NRJ/2oOe8xYw3W7wSP1P9NqzGIuQNP8Amujc2cDBuFkhQ25jSep+dZ67yLfObzpI+FZJkxOUsBlVog69+lBki800mmMem3SDvp0PrTgaD2aueVeY7mBuXbloAs9prYJmULRDr6iNqpGNaLkflv79ddC7ILaBywAJksAqwfY0EnhNwovnlixLMSZJZjLGffej4tgcoXZm37Vf8R5KvAHw3RvcFTFZ9sHcw98LeGXSQJmekgj2oH37YUaRp7VR8TzEdu9XGLvqx0/59fSqzHkZH/yn9qCFjeEXrTZHtOG6DKx3AMiAZ0Ir1OD4jLn8G4EH4ypC/wDU0CvonHYdLqB4nygqRvGXQCPcfSsTjQbl7J+WBB2J66f3uKDnnA+W2xDAG5bQSBLanX0Hr1rQ47lVMImYK986qzOIXbdVX1PfrWqw/LtsQSsakkaDX3326VqeE27bW2skyHEaa5TGhHeKD58stVlhL7IyuhhlMg/3vVShqbh2oC4m6WZmclmYksxMkk7k96grYDsBmCSQMzkBRJ3J7VYGySNK9wnLl/EMFtp5jtmOWfYnegHxHgbWrFi/4lplv58qo4ZhkjRwNRv8tu01cMvt26VsLf2UY3dmsoe2aT+lVl/lnwWKXmbN6RH1oKezip3/AF/rUnxNNP8An2qDjMIVOmoGm370C3eZdj8jqKC7NyD6HftQsRgg0lPiAJy7ggb6dKg28c3ZfmP96npxe6VNsFUDaEoqgkf5t6CJwvAtfurbUNB1Yqpcqv4mgdB61d81cBymwcPbz22UWw1pWLXHB0a4oJHiEH8IAMbUHl7HDCXDcBaSI0KjrOoPxbDtVzged7dq8L3gsWkkorAISwgsqnQPqdY60FRb5D4idPurLp+K5ZX92muoct4e8vC8LZWLdxS4dWthyMrnUAEaz1mDVZwn7R8K7zct3bA/OYuDbcwZH0rS3cEt0EKc9sHMCr6HNJEMh109etBE4SzGUcqTMwNIka5QSes6TR+IYqQI6k6+3f6moGFsrabVnKzMMxMRMZWbXed6BjsRKjrvFAxGzvqC38M7+07e/SKi8b4uuCw6h2LPKsLZPxXQGBCnqozAEjTQUC4zSjBmUgk6EgxHUzoN6wXH7hvXGbObkCAxMz317bRQUBJOpMkkkn1Op0pCkBrXtB4BRbOIZDKOyHurMp9tCKFNIGguMDx/FBhGIu+suSP1qZxDiN28VN1y5SQpMSJ32HpVFgz5tas6Dy/iysbE61Fu4gsCGimXWkmmA0HdeSOMLewFtrjf+mmRzDEg2/LoF1J2NQLVrCi6DaulmGuV3MkkfxanTSsh9mPGBbv/AHd2KpfjKQQIuL0n+Iae6it1j8AinMtwkqPx5Tv+U9NKBuIxBYaes0fD3vAsXL2he3adxOg8onX0ms2eJAuUtlrjbBEBJ92/KPerzEPaw+DvvjWUeKjW1SQcxInw0H4jtJG29BxYVJsmowo9mg0nLrAMdAZEQRIrdcN4FcOqmEJkDcL7dR9a5twxvMNY9a6/wLGHIonbrQaGxby25YyQN+9c55swTvdGVJlgJG0Hua3d+6csTpVRmGcFogHX+/pQZ5OSbDFUOZjEsysFjXoCKy3MHLWHw7vaGe4YR0cmDkcHQgaZlI9j2rq145M7kqc8QZiFGwArnmIw9zEcSkKcgUCGB1QayR6zQYLi+DezdCuIlFZdIlT1qLbeDPatxznwjG4vEKyWlZEXw7ao6hiJ3IaNSaz2M5Qx9r48HiAO62y4+qZhQU1y4TqaSAkwKfdwtxQc1u4oG5a26x8yKY7xoPagkAqn4pPppH+o7/KtPyXzG6ZrGcW1aGQQzDMPi/EDMRp6bVkCoGp19P61ecsrcsrexiOiXMOqZFZMzRezK1xFOnlVTrrvQa/Fv4hk4nxR/CMon1Ek1Ev8VWzEtJ1hRqazGG4lcw1xXbwrp3Nts0EEAgXQsQDOgDdNa8xfEHxL+JcIzbAKoRVA2VEGgFBN4jxl7+/lX8o6/wCY9aq8wWvLlwTlGp6npXtoQaBl/D500EMNRJAmdwT0qO3B74XN4TZehlTMdoNS81TeHcRay0pBncEAg/Xb3oLa19nllgP/ADLDBsoJBggGNVBzCY119Kdc+yu9/wC3i8K/+pl/XWtlwrl8Yy2jW8bZ/wAUHKhUBp/EpXNOYa6egqs49w1sLdFq5iFLZVY5VkAEmB+lBz/Gcu3rDlS9lyNzbdmX/qKRQ2wt06KuYnYKyH+dbC/eGVs158pUz/hmPmaxWG4wyw2SGGo3gEDeI132oIt6w9titxSjDdWGo66ihyKbcckkkkkmSSdSTuSaaDQT+F4xLWIsXLglEvWnYRMolxWbTroK7liuD4W5ffCZbN3EKSSEvZGyf/KiuCDqsiOs9a+fUcZ1kSARI7iZIP0/uak2OK3Uv/eEuMLwcuLn4sxMkn3mIoO3cycZwfBrYtIlt8Qyyti2MqrOzXWGoXsNzFca4xxy9i7vi33LsZA6Kqn8KKPhX9e81X4nEPddrlxi7uSzOxliTuSadat96CRRrRoFFtmgscO8VteWuY1HlbSsHbNEZ6DtTcTTLKmf3qqF83GgbGua4TjDrALaV0fljH27igJE+4H1oL/huBXxE8gJUbkTQ/tJw7WMM2Ms2w7plDqZy+H1YwZ002qt45zbh8Adzib5Glq2YRexuXOntXOOPc74vHN/jOFQarZtjLbHuN3Pqx+QoJWF+0jUF8PHWUvGfcAr/OtJgvtZsD4xejsyIW+TI371h8JxfDMxS/g8O3TMq5PqbZQj3mlzHbwqqMmENlyJDDEXCsaatauF2/8AsKC/+0DnhcSgsYYt4Lee6zKVZj+G2AdgNz3MdBrz5F1misdKDcMCPrQWXLmEs38SqYi+tiyAzNcYgDyiQo9SY9TFSeKcZzuPAlFCG2WO7g6/CdgNfXWqNF/vvUiyQDrsKBy4X+/96KdBlUx3P8hVhwThd3F3ks24Uud3MBVGpZj2A6DU6e9dqThnB8FhXtlsJccWmzNcez4l1lU766EnYDbpQcItpFItFBsMconeBPvFeLqd4oCM4pZ6ZXhNBa8Gvw8AxMEEbhhsQdwav+I8wXLtxrty6czROVAB5Rl3J02H1NYxL+TzDpP1iP51WG+3VmPzNBub/GSQQWuMCIhsoBB6EVl+MYkO8KAFXTTr3NV9+4WbUkwABPQDp+pppNB6zV5NMmnLQeBdaKluvBTgaA9sRRkFRlNSbBoPKelMWiLQHtmldampTrgoIVy7FGwfECpkEj2MUC8Khk60GqtYpXHmie/eo2Iw46af33qjtYiKn2Mf31oBPhCu1EujOsNow2b+tSDdB2NIFTvQQMSxWAR7VGBq4fBhhE1VYjCFd6BnidqnYO1pJ1JqvWp9i9QTNIg6+8ftQ3joAPlSL0JmoE1PFoxtpTBvRLjzQMNDakzUJnoGXzIiotxCu9FZtaTkGZ1009+59KAJOp9aaKJlpRQeAUhTstKg9rya8JobmgMLlScO2oqvzVJwz6igkhqIrUU4E0vuTUCD0QtQmskUwNQDvmoTmpWIeahsKBpNeq9HXC9aY1qKBLfNFXE1GIpyWiaCfYxWtSeJOuQRv+tV9q0PWiYweUe9BCE0RWoYNPE0BrV+N6NnqGV1inC5l22oJ8jYE+tDZ4NCW5IpgagK9ygu1PAplwdKBlkdaRowXShMKBrUhSNJaD00MtRGFDK0AyaY1PK0ss0DRRLVIpRbVvUUHQyg10H09aY6CNhXlKgpscN6qbm9eUqCOw1pEUqVB4xph2+dKlQTsGg7D6Vf8NtLm2H0FKlQXHOeAtLhrbrbRWJ1YIob6gTWCxo0HzpUqCM1NpUqBr0wUqVAWzRbdKlQHWhn4qVKge9MivKVAGn2d6VKgKRTXHlNKlQR2FNilSoDqP2qRYG1KlQf/9k="/>
          <p:cNvSpPr>
            <a:spLocks noChangeAspect="1" noChangeArrowheads="1"/>
          </p:cNvSpPr>
          <p:nvPr/>
        </p:nvSpPr>
        <p:spPr bwMode="auto">
          <a:xfrm>
            <a:off x="460375" y="-525463"/>
            <a:ext cx="2857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14" descr="data:image/jpeg;base64,/9j/4AAQSkZJRgABAQAAAQABAAD/2wCEAAkGBxQTEhUUExQWFRUVFxgXGBUXFhQYFxkXFhcXGBcXFRUYHCggGB0lHBQUIjEhJSkrLi4uGB8zODMsNygtLiwBCgoKBQUFDgUFDisZExkrKysrKysrKysrKysrKysrKysrKysrKysrKysrKysrKysrKysrKysrKysrKysrKysrK//AABEIAJIA8AMBIgACEQEDEQH/xAAcAAABBQEBAQAAAAAAAAAAAAADAAIEBQYHAQj/xAA/EAACAQIEBAQDBgQFAgcAAAABAhEAAwQSITEFBkFREyJhcTKBkQcUQlKhsWLB0fAjcoLh8ZLyJCUzQ2Oisv/EABQBAQAAAAAAAAAAAAAAAAAAAAD/xAAUEQEAAAAAAAAAAAAAAAAAAAAA/9oADAMBAAIRAxEAPwDC8qcFOIuHoq76b9gKvrPBnzMHUoo0Bqetu3w9EWZH4iB5maO1WMNiUBSSn5zoN9vWgwAtm272mYsjqR1OUjVWWTpWbzSa6RxDlYC4GNxwOuZJB+YaqO9yXdd3Nh7TkSRbnIxHZM2hPpNBlxR82mtA20MgjQgggg9QQetajknhVm9cJvkwCAqfmPr6UGcJ0r1FOlarGcI+8u5wuH8iMQbkkAkHXKKdb5SuBZZMka6kx7elBmHavJgVL4jhMpIK5GA2mQ3qDUBzoKB5bang0G2dKfNBY8c4ob10OTq1tVb1yiKr2NAuHUUQNpQOuvoKkYR0USyBjOhJOkdl2PzqGW2NaDkrgwxeKt23EoPM4/hXUj56UEPE8XutJ8RgNgJ0A7L29hUa3i2/FLg77lZPfoK7njuV8HGuHtkD+H+kfrVFj+GItvw7dsKkRAGhHY0HKPuj5WuqhKKfMRsD2r27elQB1rScIyWLr27hm3nhl727qmD8ipqjsW08S5GyGE+p1NAexwoquZ7iWyBIDHzH2AqM46zPz/Wpdy0DH6mi2eDm5e8NAYVZJFBS3WoybU7EKymMoA9pOnqaZbBOkfQRQNmr7lrgV/EB2spmyDXp9Caz76Gup8jcw2bNpbLBlOrSVhds05jpJ6CgxuN5axdrzlHX1VoI+YIIrVcq86XLltsLeJ8YL5HZpJ7gn2iicx83WbiwpZp1PliJ2mawAuh8VaZAfjEGI+c0G2eznDIxBga9T9aq7l5Rdw9w52GGkqo27jT3ArZ2eFpibJzE23OhdOv+aqHGcs3MPetIrC4LmxiIIMQfrQU1qcVjVV9UznKvQIp109a6VfKqIAgKIGm1ck5av3fvWa0pZ/DfKImJiTGxjvWy4g2JGFUMW8ZnYsRoYA0ECJiT+lBJxjCdf13qFaZQZJjsRuI2qPgrV5mbMxe3+Fm+Ie5/ka8xSf4mkaCRqBtuZP8AvQUfH7pe+LihMzCWUiJY7mepqrxXFlckGbbrIB2E0TjbFG13OswR1OmsGs7xBiTmO5B96DuXKdpfuVoWwdEB06yNSY9ZpcacLaLOwUTEsQKyvC0uPhrdpb2VUGvhkguCfKNDIn+RqVxzAo3gIXzBVIzE65p0MzQZTmgZlFxCrAdvWs3dUzEEH1ERW14zgVQFBqWOs9KzXHgPHYA6LAn2AoK20aKdqaE6ipeAsLcYqzZGI8pI0LdielBBujQV6jVM4hgHVMxGkxoZg1EvWShg70Ct3YII6a10v7OeDvh8apuxF/DtctMDvBXMDI0Izj61zNEO8H+/3rqPI3MAyWMNfRluW8y23ZSAbZ1Ak7MNvUa0F1xn76boyM4BbLCuAPYJkMCOpMmKq+bOGXDe8POzKqAqCPKST5syggGtli8QQB58vQv1A9PU1j+JcSJvIzXAwVSoyIRmmNWOoPy9aDD8w2fAdEYgllgkbAg6AfWq7g11VJDbk6epqfzddD3R6E/yqntL1Og6UGss4WdSsAb9K032f4Ys1522BX9j/wAVlsHxh3tuCQGWNSBqK1XK2GDYe263Mri4+YgasJBI9tKCx5k4XYeWZNRoOm9c648ypHhCOnethi8ZibysVCsuYgAARl/iadPpWax3Dwzqu51JEwPmR0oMjded+tdY4Fes4jCIx0KoFbURKiCDPtXMMfh5uNkEKDAPTTrRbeJezbNsMYchiOmmg076/pQabjGMtXLrudRCqMmqwoj4jAqpOKGbMFBIjKJXQTrse1aHkLk6xirF3F4x7hQHwkW3LPmhgzMMpOhNorBjeZqq+0blRMFdRrMth765rbZXIWAAEa63xOYdo0I7UG/5N4mjqVVhmmch0YT/AAnX51O+0HAG5gmuLIeyRcU7ERvFcJt4hliDsdJ6f5SNV+VXNvij3VytccjqhYn/ALh+tBbfZ3jFXHKNPPbuIJ7kBv5VrOPLcZ5D21SdB5g8Trsf5VyrBeL41vwVLXfEXIo3LAyB/X0rq/GOGoV8SAzG4y3EAE2m0IBmSwM7jSgHfuumXMdHXMFC7KDlmZ21H1qlxdxQ+p9SOpgqco6gz1/StXxDCl7z27K5xhrCoIMdnbXpotcxXjue9nA1badRr0oI/HsT4l5ySZESPyyNvXU0Hh/BGxLqqQoHxuwkCTpA/EdDpVdiHYXGM+aSZ961HKnErQU+I+QICzL+cmBmTroBEDuaCbgiMIPDz57UELe2dTEZGXrrqO1RXvRet+FaCyoC6k/6v3ovE8OGdiSWzfCdNARIiN+lSMPypin+6tblnuIQMsELBIbNr5Y0Ovegj8xYrKgDkZuv9BWNyya0vPfBXwl5LTyWK5jcLKc5nK2QA+RQdNdTWcttQFdGQTGnQ7/Wr7gGFdrblbeaY88aR2FUS3SP6dPpU7CcQKiFYr6AkD6UGgTBsSYttDfEhGnuO1GHKVoIGdzbJ7wfYRVQvNOIXTxNPWP3oeH4hi8ZcWyhLM5gAbCN2PYDeaCUiYeySbt3MVIhFG/9xTcbznduPKIcmxDebTrt8MRv0q/xP2bXLckOLjnYx9d+vpQrPId8/HdCntNBp8ZiLlmVvK3kO+xj9j7isfxfmO15jattO06x6a9J1qn4phL2Ebw1uNljRQ0rHbIZAofHeYruJt20dbVtLMwtlPDVmb8brOrRA7UFLi75dszbn+4r2xfgiRI6gafQ0IDqfpXlBdfeLMSiba+ZiT8+9a7lnjT4i1eBUFlOoQZCVYaZY22/WubCujfZVcV8QltLaOSHDI+xGUmc0GNgJjrQGbEKloqAUJOoJ106nt71lsfi2JyoTJkGOoO9W+Exqg4oX8H/AIodktnxLhS04JDIVJ80dDUSzw8IJJ9+3rQRRgSV1OXt2qq4nh2Gu8AyR27+gq4x12dFGnp396FgsW9q4GXKGhh54ywykEPm02P7UFxyFzVh7dlsJjPENhrniK6M4ZHaA05W0SBMAbsTUHn3me3jnsi1ba1ZsWylsEeeGyyHOcgxk0I/Md+lBwzCrctX3LZGs2ldVOXzkuqlfMQdASdJOlQw1B4VHc/Mf0NeoYIM7GZ2j2NEtWwfibIPzQW1ykqIGsErB7TT8Bhs9xEJC5iFnoJMCfTWg0PKFj/xE6BQpzsdwp3Cnudq2mJ47Ls4CgGAIGpymfn86wPCcXkzD80fpVrw1vGvW7WpztBCmCRBMKekxFBvOTy1y+l0I/hM9wMVEqYXXxO66QO5kCYrimIug3HZdi7FYXJpJiF/D7V0vmTjLcNX7nhWBukD7xdI0Aywlq2JhYzMSdTt3NcyY9wP2oJrWVuQ2skdO43FDTCqDIJ07wR7EULD3sumsH9D3qazSPX9D7UFjwviGRranzW101nMo7R1irjD81mzbuGz41tTcgqQVtXEy6FD8QfMIPo2h0rK5adcGcBWkgGRrsT27UB+cOZ34hdS49tbQtpkVFYtAJzEljvrVGDR7+FKa/Evf+vagxQemj4JUYtnfIAszlzSeg0iJoBFMNB5E7/vXW/sN4VIxOIKycy2VMdAC7//AKUfKuSCuq/ZxhL7YawyObVsPdzurEOcrnyhdVadBt0OtB028D1EfWKpeKMB01PSqXnC7iLlwFHdU0gW/hI7sQZI6U/ALecDxdMoEET9NRJ/2oOe8xYw3W7wSP1P9NqzGIuQNP8Amujc2cDBuFkhQ25jSep+dZ67yLfObzpI+FZJkxOUsBlVog69+lBki800mmMem3SDvp0PrTgaD2aueVeY7mBuXbloAs9prYJmULRDr6iNqpGNaLkflv79ddC7ILaBywAJksAqwfY0EnhNwovnlixLMSZJZjLGffej4tgcoXZm37Vf8R5KvAHw3RvcFTFZ9sHcw98LeGXSQJmekgj2oH37YUaRp7VR8TzEdu9XGLvqx0/59fSqzHkZH/yn9qCFjeEXrTZHtOG6DKx3AMiAZ0Ir1OD4jLn8G4EH4ypC/wDU0CvonHYdLqB4nygqRvGXQCPcfSsTjQbl7J+WBB2J66f3uKDnnA+W2xDAG5bQSBLanX0Hr1rQ47lVMImYK986qzOIXbdVX1PfrWqw/LtsQSsakkaDX3326VqeE27bW2skyHEaa5TGhHeKD58stVlhL7IyuhhlMg/3vVShqbh2oC4m6WZmclmYksxMkk7k96grYDsBmCSQMzkBRJ3J7VYGySNK9wnLl/EMFtp5jtmOWfYnegHxHgbWrFi/4lplv58qo4ZhkjRwNRv8tu01cMvt26VsLf2UY3dmsoe2aT+lVl/lnwWKXmbN6RH1oKezip3/AF/rUnxNNP8An2qDjMIVOmoGm370C3eZdj8jqKC7NyD6HftQsRgg0lPiAJy7ggb6dKg28c3ZfmP96npxe6VNsFUDaEoqgkf5t6CJwvAtfurbUNB1Yqpcqv4mgdB61d81cBymwcPbz22UWw1pWLXHB0a4oJHiEH8IAMbUHl7HDCXDcBaSI0KjrOoPxbDtVzged7dq8L3gsWkkorAISwgsqnQPqdY60FRb5D4idPurLp+K5ZX92muoct4e8vC8LZWLdxS4dWthyMrnUAEaz1mDVZwn7R8K7zct3bA/OYuDbcwZH0rS3cEt0EKc9sHMCr6HNJEMh109etBE4SzGUcqTMwNIka5QSes6TR+IYqQI6k6+3f6moGFsrabVnKzMMxMRMZWbXed6BjsRKjrvFAxGzvqC38M7+07e/SKi8b4uuCw6h2LPKsLZPxXQGBCnqozAEjTQUC4zSjBmUgk6EgxHUzoN6wXH7hvXGbObkCAxMz317bRQUBJOpMkkkn1Op0pCkBrXtB4BRbOIZDKOyHurMp9tCKFNIGguMDx/FBhGIu+suSP1qZxDiN28VN1y5SQpMSJ32HpVFgz5tas6Dy/iysbE61Fu4gsCGimXWkmmA0HdeSOMLewFtrjf+mmRzDEg2/LoF1J2NQLVrCi6DaulmGuV3MkkfxanTSsh9mPGBbv/AHd2KpfjKQQIuL0n+Iae6it1j8AinMtwkqPx5Tv+U9NKBuIxBYaes0fD3vAsXL2he3adxOg8onX0ms2eJAuUtlrjbBEBJ92/KPerzEPaw+DvvjWUeKjW1SQcxInw0H4jtJG29BxYVJsmowo9mg0nLrAMdAZEQRIrdcN4FcOqmEJkDcL7dR9a5twxvMNY9a6/wLGHIonbrQaGxby25YyQN+9c55swTvdGVJlgJG0Hua3d+6csTpVRmGcFogHX+/pQZ5OSbDFUOZjEsysFjXoCKy3MHLWHw7vaGe4YR0cmDkcHQgaZlI9j2rq145M7kqc8QZiFGwArnmIw9zEcSkKcgUCGB1QayR6zQYLi+DezdCuIlFZdIlT1qLbeDPatxznwjG4vEKyWlZEXw7ao6hiJ3IaNSaz2M5Qx9r48HiAO62y4+qZhQU1y4TqaSAkwKfdwtxQc1u4oG5a26x8yKY7xoPagkAqn4pPppH+o7/KtPyXzG6ZrGcW1aGQQzDMPi/EDMRp6bVkCoGp19P61ecsrcsrexiOiXMOqZFZMzRezK1xFOnlVTrrvQa/Fv4hk4nxR/CMon1Ek1Ev8VWzEtJ1hRqazGG4lcw1xXbwrp3Nts0EEAgXQsQDOgDdNa8xfEHxL+JcIzbAKoRVA2VEGgFBN4jxl7+/lX8o6/wCY9aq8wWvLlwTlGp6npXtoQaBl/D500EMNRJAmdwT0qO3B74XN4TZehlTMdoNS81TeHcRay0pBncEAg/Xb3oLa19nllgP/ADLDBsoJBggGNVBzCY119Kdc+yu9/wC3i8K/+pl/XWtlwrl8Yy2jW8bZ/wAUHKhUBp/EpXNOYa6egqs49w1sLdFq5iFLZVY5VkAEmB+lBz/Gcu3rDlS9lyNzbdmX/qKRQ2wt06KuYnYKyH+dbC/eGVs158pUz/hmPmaxWG4wyw2SGGo3gEDeI132oIt6w9titxSjDdWGo66ihyKbcckkkkkmSSdSTuSaaDQT+F4xLWIsXLglEvWnYRMolxWbTroK7liuD4W5ffCZbN3EKSSEvZGyf/KiuCDqsiOs9a+fUcZ1kSARI7iZIP0/uak2OK3Uv/eEuMLwcuLn4sxMkn3mIoO3cycZwfBrYtIlt8Qyyti2MqrOzXWGoXsNzFca4xxy9i7vi33LsZA6Kqn8KKPhX9e81X4nEPddrlxi7uSzOxliTuSadat96CRRrRoFFtmgscO8VteWuY1HlbSsHbNEZ6DtTcTTLKmf3qqF83GgbGua4TjDrALaV0fljH27igJE+4H1oL/huBXxE8gJUbkTQ/tJw7WMM2Ms2w7plDqZy+H1YwZ002qt45zbh8Adzib5Glq2YRexuXOntXOOPc74vHN/jOFQarZtjLbHuN3Pqx+QoJWF+0jUF8PHWUvGfcAr/OtJgvtZsD4xejsyIW+TI371h8JxfDMxS/g8O3TMq5PqbZQj3mlzHbwqqMmENlyJDDEXCsaatauF2/8AsKC/+0DnhcSgsYYt4Lee6zKVZj+G2AdgNz3MdBrz5F1misdKDcMCPrQWXLmEs38SqYi+tiyAzNcYgDyiQo9SY9TFSeKcZzuPAlFCG2WO7g6/CdgNfXWqNF/vvUiyQDrsKBy4X+/96KdBlUx3P8hVhwThd3F3ks24Uud3MBVGpZj2A6DU6e9dqThnB8FhXtlsJccWmzNcez4l1lU766EnYDbpQcItpFItFBsMconeBPvFeLqd4oCM4pZ6ZXhNBa8Gvw8AxMEEbhhsQdwav+I8wXLtxrty6czROVAB5Rl3J02H1NYxL+TzDpP1iP51WG+3VmPzNBub/GSQQWuMCIhsoBB6EVl+MYkO8KAFXTTr3NV9+4WbUkwABPQDp+pppNB6zV5NMmnLQeBdaKluvBTgaA9sRRkFRlNSbBoPKelMWiLQHtmldampTrgoIVy7FGwfECpkEj2MUC8Khk60GqtYpXHmie/eo2Iw46af33qjtYiKn2Mf31oBPhCu1EujOsNow2b+tSDdB2NIFTvQQMSxWAR7VGBq4fBhhE1VYjCFd6BnidqnYO1pJ1JqvWp9i9QTNIg6+8ftQ3joAPlSL0JmoE1PFoxtpTBvRLjzQMNDakzUJnoGXzIiotxCu9FZtaTkGZ1009+59KAJOp9aaKJlpRQeAUhTstKg9rya8JobmgMLlScO2oqvzVJwz6igkhqIrUU4E0vuTUCD0QtQmskUwNQDvmoTmpWIeahsKBpNeq9HXC9aY1qKBLfNFXE1GIpyWiaCfYxWtSeJOuQRv+tV9q0PWiYweUe9BCE0RWoYNPE0BrV+N6NnqGV1inC5l22oJ8jYE+tDZ4NCW5IpgagK9ygu1PAplwdKBlkdaRowXShMKBrUhSNJaD00MtRGFDK0AyaY1PK0ss0DRRLVIpRbVvUUHQyg10H09aY6CNhXlKgpscN6qbm9eUqCOw1pEUqVB4xph2+dKlQTsGg7D6Vf8NtLm2H0FKlQXHOeAtLhrbrbRWJ1YIob6gTWCxo0HzpUqCM1NpUqBr0wUqVAWzRbdKlQHWhn4qVKge9MivKVAGn2d6VKgKRTXHlNKlQR2FNilSoDqP2qRYG1KlQf/9k="/>
          <p:cNvSpPr>
            <a:spLocks noChangeAspect="1" noChangeArrowheads="1"/>
          </p:cNvSpPr>
          <p:nvPr/>
        </p:nvSpPr>
        <p:spPr bwMode="auto">
          <a:xfrm>
            <a:off x="612775" y="-373063"/>
            <a:ext cx="2857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16" descr="data:image/jpeg;base64,/9j/4AAQSkZJRgABAQAAAQABAAD/2wCEAAkGBxQTEhUUExQWFRUVFxgXGBUXFhQYFxkXFhcXGBcXFRUYHCggGB0lHBQUIjEhJSkrLi4uGB8zODMsNygtLiwBCgoKBQUFDgUFDisZExkrKysrKysrKysrKysrKysrKysrKysrKysrKysrKysrKysrKysrKysrKysrKysrKysrK//AABEIAJIA8AMBIgACEQEDEQH/xAAcAAABBQEBAQAAAAAAAAAAAAADAAIEBQYHAQj/xAA/EAACAQIEBAQDBgQFAgcAAAABAhEAAwQSITEFBkFREyJhcTKBkQcUQlKhsWLB0fAjcoLh8ZLyJCUzQ2Oisv/EABQBAQAAAAAAAAAAAAAAAAAAAAD/xAAUEQEAAAAAAAAAAAAAAAAAAAAA/9oADAMBAAIRAxEAPwDC8qcFOIuHoq76b9gKvrPBnzMHUoo0Bqetu3w9EWZH4iB5maO1WMNiUBSSn5zoN9vWgwAtm272mYsjqR1OUjVWWTpWbzSa6RxDlYC4GNxwOuZJB+YaqO9yXdd3Nh7TkSRbnIxHZM2hPpNBlxR82mtA20MgjQgggg9QQetajknhVm9cJvkwCAqfmPr6UGcJ0r1FOlarGcI+8u5wuH8iMQbkkAkHXKKdb5SuBZZMka6kx7elBmHavJgVL4jhMpIK5GA2mQ3qDUBzoKB5bang0G2dKfNBY8c4ob10OTq1tVb1yiKr2NAuHUUQNpQOuvoKkYR0USyBjOhJOkdl2PzqGW2NaDkrgwxeKt23EoPM4/hXUj56UEPE8XutJ8RgNgJ0A7L29hUa3i2/FLg77lZPfoK7njuV8HGuHtkD+H+kfrVFj+GItvw7dsKkRAGhHY0HKPuj5WuqhKKfMRsD2r27elQB1rScIyWLr27hm3nhl727qmD8ipqjsW08S5GyGE+p1NAexwoquZ7iWyBIDHzH2AqM46zPz/Wpdy0DH6mi2eDm5e8NAYVZJFBS3WoybU7EKymMoA9pOnqaZbBOkfQRQNmr7lrgV/EB2spmyDXp9Caz76Gup8jcw2bNpbLBlOrSVhds05jpJ6CgxuN5axdrzlHX1VoI+YIIrVcq86XLltsLeJ8YL5HZpJ7gn2iicx83WbiwpZp1PliJ2mawAuh8VaZAfjEGI+c0G2eznDIxBga9T9aq7l5Rdw9w52GGkqo27jT3ArZ2eFpibJzE23OhdOv+aqHGcs3MPetIrC4LmxiIIMQfrQU1qcVjVV9UznKvQIp109a6VfKqIAgKIGm1ck5av3fvWa0pZ/DfKImJiTGxjvWy4g2JGFUMW8ZnYsRoYA0ECJiT+lBJxjCdf13qFaZQZJjsRuI2qPgrV5mbMxe3+Fm+Ie5/ka8xSf4mkaCRqBtuZP8AvQUfH7pe+LihMzCWUiJY7mepqrxXFlckGbbrIB2E0TjbFG13OswR1OmsGs7xBiTmO5B96DuXKdpfuVoWwdEB06yNSY9ZpcacLaLOwUTEsQKyvC0uPhrdpb2VUGvhkguCfKNDIn+RqVxzAo3gIXzBVIzE65p0MzQZTmgZlFxCrAdvWs3dUzEEH1ERW14zgVQFBqWOs9KzXHgPHYA6LAn2AoK20aKdqaE6ipeAsLcYqzZGI8pI0LdielBBujQV6jVM4hgHVMxGkxoZg1EvWShg70Ct3YII6a10v7OeDvh8apuxF/DtctMDvBXMDI0Izj61zNEO8H+/3rqPI3MAyWMNfRluW8y23ZSAbZ1Ak7MNvUa0F1xn76boyM4BbLCuAPYJkMCOpMmKq+bOGXDe8POzKqAqCPKST5syggGtli8QQB58vQv1A9PU1j+JcSJvIzXAwVSoyIRmmNWOoPy9aDD8w2fAdEYgllgkbAg6AfWq7g11VJDbk6epqfzddD3R6E/yqntL1Og6UGss4WdSsAb9K032f4Ys1522BX9j/wAVlsHxh3tuCQGWNSBqK1XK2GDYe263Mri4+YgasJBI9tKCx5k4XYeWZNRoOm9c648ypHhCOnethi8ZibysVCsuYgAARl/iadPpWax3Dwzqu51JEwPmR0oMjded+tdY4Fes4jCIx0KoFbURKiCDPtXMMfh5uNkEKDAPTTrRbeJezbNsMYchiOmmg076/pQabjGMtXLrudRCqMmqwoj4jAqpOKGbMFBIjKJXQTrse1aHkLk6xirF3F4x7hQHwkW3LPmhgzMMpOhNorBjeZqq+0blRMFdRrMth765rbZXIWAAEa63xOYdo0I7UG/5N4mjqVVhmmch0YT/AAnX51O+0HAG5gmuLIeyRcU7ERvFcJt4hliDsdJ6f5SNV+VXNvij3VytccjqhYn/ALh+tBbfZ3jFXHKNPPbuIJ7kBv5VrOPLcZ5D21SdB5g8Trsf5VyrBeL41vwVLXfEXIo3LAyB/X0rq/GOGoV8SAzG4y3EAE2m0IBmSwM7jSgHfuumXMdHXMFC7KDlmZ21H1qlxdxQ+p9SOpgqco6gz1/StXxDCl7z27K5xhrCoIMdnbXpotcxXjue9nA1badRr0oI/HsT4l5ySZESPyyNvXU0Hh/BGxLqqQoHxuwkCTpA/EdDpVdiHYXGM+aSZ961HKnErQU+I+QICzL+cmBmTroBEDuaCbgiMIPDz57UELe2dTEZGXrrqO1RXvRet+FaCyoC6k/6v3ovE8OGdiSWzfCdNARIiN+lSMPypin+6tblnuIQMsELBIbNr5Y0Ovegj8xYrKgDkZuv9BWNyya0vPfBXwl5LTyWK5jcLKc5nK2QA+RQdNdTWcttQFdGQTGnQ7/Wr7gGFdrblbeaY88aR2FUS3SP6dPpU7CcQKiFYr6AkD6UGgTBsSYttDfEhGnuO1GHKVoIGdzbJ7wfYRVQvNOIXTxNPWP3oeH4hi8ZcWyhLM5gAbCN2PYDeaCUiYeySbt3MVIhFG/9xTcbznduPKIcmxDebTrt8MRv0q/xP2bXLckOLjnYx9d+vpQrPId8/HdCntNBp8ZiLlmVvK3kO+xj9j7isfxfmO15jattO06x6a9J1qn4phL2Ebw1uNljRQ0rHbIZAofHeYruJt20dbVtLMwtlPDVmb8brOrRA7UFLi75dszbn+4r2xfgiRI6gafQ0IDqfpXlBdfeLMSiba+ZiT8+9a7lnjT4i1eBUFlOoQZCVYaZY22/WubCujfZVcV8QltLaOSHDI+xGUmc0GNgJjrQGbEKloqAUJOoJ106nt71lsfi2JyoTJkGOoO9W+Exqg4oX8H/AIodktnxLhS04JDIVJ80dDUSzw8IJJ9+3rQRRgSV1OXt2qq4nh2Gu8AyR27+gq4x12dFGnp396FgsW9q4GXKGhh54ywykEPm02P7UFxyFzVh7dlsJjPENhrniK6M4ZHaA05W0SBMAbsTUHn3me3jnsi1ba1ZsWylsEeeGyyHOcgxk0I/Md+lBwzCrctX3LZGs2ldVOXzkuqlfMQdASdJOlQw1B4VHc/Mf0NeoYIM7GZ2j2NEtWwfibIPzQW1ykqIGsErB7TT8Bhs9xEJC5iFnoJMCfTWg0PKFj/xE6BQpzsdwp3Cnudq2mJ47Ls4CgGAIGpymfn86wPCcXkzD80fpVrw1vGvW7WpztBCmCRBMKekxFBvOTy1y+l0I/hM9wMVEqYXXxO66QO5kCYrimIug3HZdi7FYXJpJiF/D7V0vmTjLcNX7nhWBukD7xdI0Aywlq2JhYzMSdTt3NcyY9wP2oJrWVuQ2skdO43FDTCqDIJ07wR7EULD3sumsH9D3qazSPX9D7UFjwviGRranzW101nMo7R1irjD81mzbuGz41tTcgqQVtXEy6FD8QfMIPo2h0rK5adcGcBWkgGRrsT27UB+cOZ34hdS49tbQtpkVFYtAJzEljvrVGDR7+FKa/Evf+vagxQemj4JUYtnfIAszlzSeg0iJoBFMNB5E7/vXW/sN4VIxOIKycy2VMdAC7//AKUfKuSCuq/ZxhL7YawyObVsPdzurEOcrnyhdVadBt0OtB028D1EfWKpeKMB01PSqXnC7iLlwFHdU0gW/hI7sQZI6U/ALecDxdMoEET9NRJ/2oOe8xYw3W7wSP1P9NqzGIuQNP8Amujc2cDBuFkhQ25jSep+dZ67yLfObzpI+FZJkxOUsBlVog69+lBki800mmMem3SDvp0PrTgaD2aueVeY7mBuXbloAs9prYJmULRDr6iNqpGNaLkflv79ddC7ILaBywAJksAqwfY0EnhNwovnlixLMSZJZjLGffej4tgcoXZm37Vf8R5KvAHw3RvcFTFZ9sHcw98LeGXSQJmekgj2oH37YUaRp7VR8TzEdu9XGLvqx0/59fSqzHkZH/yn9qCFjeEXrTZHtOG6DKx3AMiAZ0Ir1OD4jLn8G4EH4ypC/wDU0CvonHYdLqB4nygqRvGXQCPcfSsTjQbl7J+WBB2J66f3uKDnnA+W2xDAG5bQSBLanX0Hr1rQ47lVMImYK986qzOIXbdVX1PfrWqw/LtsQSsakkaDX3326VqeE27bW2skyHEaa5TGhHeKD58stVlhL7IyuhhlMg/3vVShqbh2oC4m6WZmclmYksxMkk7k96grYDsBmCSQMzkBRJ3J7VYGySNK9wnLl/EMFtp5jtmOWfYnegHxHgbWrFi/4lplv58qo4ZhkjRwNRv8tu01cMvt26VsLf2UY3dmsoe2aT+lVl/lnwWKXmbN6RH1oKezip3/AF/rUnxNNP8An2qDjMIVOmoGm370C3eZdj8jqKC7NyD6HftQsRgg0lPiAJy7ggb6dKg28c3ZfmP96npxe6VNsFUDaEoqgkf5t6CJwvAtfurbUNB1Yqpcqv4mgdB61d81cBymwcPbz22UWw1pWLXHB0a4oJHiEH8IAMbUHl7HDCXDcBaSI0KjrOoPxbDtVzged7dq8L3gsWkkorAISwgsqnQPqdY60FRb5D4idPurLp+K5ZX92muoct4e8vC8LZWLdxS4dWthyMrnUAEaz1mDVZwn7R8K7zct3bA/OYuDbcwZH0rS3cEt0EKc9sHMCr6HNJEMh109etBE4SzGUcqTMwNIka5QSes6TR+IYqQI6k6+3f6moGFsrabVnKzMMxMRMZWbXed6BjsRKjrvFAxGzvqC38M7+07e/SKi8b4uuCw6h2LPKsLZPxXQGBCnqozAEjTQUC4zSjBmUgk6EgxHUzoN6wXH7hvXGbObkCAxMz317bRQUBJOpMkkkn1Op0pCkBrXtB4BRbOIZDKOyHurMp9tCKFNIGguMDx/FBhGIu+suSP1qZxDiN28VN1y5SQpMSJ32HpVFgz5tas6Dy/iysbE61Fu4gsCGimXWkmmA0HdeSOMLewFtrjf+mmRzDEg2/LoF1J2NQLVrCi6DaulmGuV3MkkfxanTSsh9mPGBbv/AHd2KpfjKQQIuL0n+Iae6it1j8AinMtwkqPx5Tv+U9NKBuIxBYaes0fD3vAsXL2he3adxOg8onX0ms2eJAuUtlrjbBEBJ92/KPerzEPaw+DvvjWUeKjW1SQcxInw0H4jtJG29BxYVJsmowo9mg0nLrAMdAZEQRIrdcN4FcOqmEJkDcL7dR9a5twxvMNY9a6/wLGHIonbrQaGxby25YyQN+9c55swTvdGVJlgJG0Hua3d+6csTpVRmGcFogHX+/pQZ5OSbDFUOZjEsysFjXoCKy3MHLWHw7vaGe4YR0cmDkcHQgaZlI9j2rq145M7kqc8QZiFGwArnmIw9zEcSkKcgUCGB1QayR6zQYLi+DezdCuIlFZdIlT1qLbeDPatxznwjG4vEKyWlZEXw7ao6hiJ3IaNSaz2M5Qx9r48HiAO62y4+qZhQU1y4TqaSAkwKfdwtxQc1u4oG5a26x8yKY7xoPagkAqn4pPppH+o7/KtPyXzG6ZrGcW1aGQQzDMPi/EDMRp6bVkCoGp19P61ecsrcsrexiOiXMOqZFZMzRezK1xFOnlVTrrvQa/Fv4hk4nxR/CMon1Ek1Ev8VWzEtJ1hRqazGG4lcw1xXbwrp3Nts0EEAgXQsQDOgDdNa8xfEHxL+JcIzbAKoRVA2VEGgFBN4jxl7+/lX8o6/wCY9aq8wWvLlwTlGp6npXtoQaBl/D500EMNRJAmdwT0qO3B74XN4TZehlTMdoNS81TeHcRay0pBncEAg/Xb3oLa19nllgP/ADLDBsoJBggGNVBzCY119Kdc+yu9/wC3i8K/+pl/XWtlwrl8Yy2jW8bZ/wAUHKhUBp/EpXNOYa6egqs49w1sLdFq5iFLZVY5VkAEmB+lBz/Gcu3rDlS9lyNzbdmX/qKRQ2wt06KuYnYKyH+dbC/eGVs158pUz/hmPmaxWG4wyw2SGGo3gEDeI132oIt6w9titxSjDdWGo66ihyKbcckkkkkmSSdSTuSaaDQT+F4xLWIsXLglEvWnYRMolxWbTroK7liuD4W5ffCZbN3EKSSEvZGyf/KiuCDqsiOs9a+fUcZ1kSARI7iZIP0/uak2OK3Uv/eEuMLwcuLn4sxMkn3mIoO3cycZwfBrYtIlt8Qyyti2MqrOzXWGoXsNzFca4xxy9i7vi33LsZA6Kqn8KKPhX9e81X4nEPddrlxi7uSzOxliTuSadat96CRRrRoFFtmgscO8VteWuY1HlbSsHbNEZ6DtTcTTLKmf3qqF83GgbGua4TjDrALaV0fljH27igJE+4H1oL/huBXxE8gJUbkTQ/tJw7WMM2Ms2w7plDqZy+H1YwZ002qt45zbh8Adzib5Glq2YRexuXOntXOOPc74vHN/jOFQarZtjLbHuN3Pqx+QoJWF+0jUF8PHWUvGfcAr/OtJgvtZsD4xejsyIW+TI371h8JxfDMxS/g8O3TMq5PqbZQj3mlzHbwqqMmENlyJDDEXCsaatauF2/8AsKC/+0DnhcSgsYYt4Lee6zKVZj+G2AdgNz3MdBrz5F1misdKDcMCPrQWXLmEs38SqYi+tiyAzNcYgDyiQo9SY9TFSeKcZzuPAlFCG2WO7g6/CdgNfXWqNF/vvUiyQDrsKBy4X+/96KdBlUx3P8hVhwThd3F3ks24Uud3MBVGpZj2A6DU6e9dqThnB8FhXtlsJccWmzNcez4l1lU766EnYDbpQcItpFItFBsMconeBPvFeLqd4oCM4pZ6ZXhNBa8Gvw8AxMEEbhhsQdwav+I8wXLtxrty6czROVAB5Rl3J02H1NYxL+TzDpP1iP51WG+3VmPzNBub/GSQQWuMCIhsoBB6EVl+MYkO8KAFXTTr3NV9+4WbUkwABPQDp+pppNB6zV5NMmnLQeBdaKluvBTgaA9sRRkFRlNSbBoPKelMWiLQHtmldampTrgoIVy7FGwfECpkEj2MUC8Khk60GqtYpXHmie/eo2Iw46af33qjtYiKn2Mf31oBPhCu1EujOsNow2b+tSDdB2NIFTvQQMSxWAR7VGBq4fBhhE1VYjCFd6BnidqnYO1pJ1JqvWp9i9QTNIg6+8ftQ3joAPlSL0JmoE1PFoxtpTBvRLjzQMNDakzUJnoGXzIiotxCu9FZtaTkGZ1009+59KAJOp9aaKJlpRQeAUhTstKg9rya8JobmgMLlScO2oqvzVJwz6igkhqIrUU4E0vuTUCD0QtQmskUwNQDvmoTmpWIeahsKBpNeq9HXC9aY1qKBLfNFXE1GIpyWiaCfYxWtSeJOuQRv+tV9q0PWiYweUe9BCE0RWoYNPE0BrV+N6NnqGV1inC5l22oJ8jYE+tDZ4NCW5IpgagK9ygu1PAplwdKBlkdaRowXShMKBrUhSNJaD00MtRGFDK0AyaY1PK0ss0DRRLVIpRbVvUUHQyg10H09aY6CNhXlKgpscN6qbm9eUqCOw1pEUqVB4xph2+dKlQTsGg7D6Vf8NtLm2H0FKlQXHOeAtLhrbrbRWJ1YIob6gTWCxo0HzpUqCM1NpUqBr0wUqVAWzRbdKlQHWhn4qVKge9MivKVAGn2d6VKgKRTXHlNKlQR2FNilSoDqP2qRYG1KlQf/9k="/>
          <p:cNvSpPr>
            <a:spLocks noChangeAspect="1" noChangeArrowheads="1"/>
          </p:cNvSpPr>
          <p:nvPr/>
        </p:nvSpPr>
        <p:spPr bwMode="auto">
          <a:xfrm>
            <a:off x="765175" y="-220663"/>
            <a:ext cx="2857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282" name="Picture 18" descr="http://p5.focus.de/img/fotos/origs3496155/7325664146-w300-h183-o-q75-p5/wissen-auschwi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4" y="816841"/>
            <a:ext cx="4802003" cy="29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rothenburg-unterm-hakenkreuz.de/wp-content/uploads/2014/04/Landsberg-Hinrichtung-Obersturmbannf%C3%BChrer-Sch%C3%B6ttl-7.1.48-Motgenschwe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90" y="3068960"/>
            <a:ext cx="6309006" cy="35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1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http://upload.wikimedia.org/wikipedia/commons/6/67/Bundesarchiv_Bild_183-H27798,_N%C3%BCrnberger_Prozess,_Verhandlungssa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3530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zdf.de/ZDF/zdfportal/blob/28453444/2/dat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31" y="3501008"/>
            <a:ext cx="6383469" cy="358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43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6386" name="Picture 2" descr="http://images.zeit.de/bilder/2009/20/wissen/MS-St-louis/heldenmuth-louis/heldenmuth-louis-artikel-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551957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3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314" name="Picture 2" descr="http://www.facharbeit.it/wp-content/uploads/102113_1431_DieFluchtde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" b="1904"/>
          <a:stretch/>
        </p:blipFill>
        <p:spPr bwMode="auto">
          <a:xfrm>
            <a:off x="2051720" y="548680"/>
            <a:ext cx="4723153" cy="586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0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http://www.facharbeit.it/wp-content/uploads/102113_1431_DieFluchtde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" b="1904"/>
          <a:stretch/>
        </p:blipFill>
        <p:spPr bwMode="auto">
          <a:xfrm>
            <a:off x="2051720" y="548680"/>
            <a:ext cx="4723153" cy="586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80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7410" name="Picture 2" descr="http://www.schuetzen.com/uploads/pics/20090623_o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35" y="332656"/>
            <a:ext cx="476636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encrypted-tbn2.gstatic.com/images?q=tbn:ANd9GcR8hFzztkBLhn2O5uSbdrYQgeOHdhgGf2IMjbxw9RAIxIzEboqE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30450"/>
            <a:ext cx="5539970" cy="31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encrypted-tbn2.gstatic.com/images?q=tbn:ANd9GcTR9XdxZ-4JBAtkV7DEVySwfOaD50_DviOexvdmbT1jr2kCHYT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4" y="1772816"/>
            <a:ext cx="4302158" cy="22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21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http://data5.blog.de/media/607/3694607_f7bd3276c2_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240360" cy="610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arloromeo.it/immagini_pubblicate/irm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5466631" cy="33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2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8434" name="Picture 2" descr="http://data5.blog.de/media/607/3694607_f7bd3276c2_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240360" cy="610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carloromeo.it/immagini_pubblicate/irm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5466631" cy="33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5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ustertal.net/images/suedtirol-italien-ka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6863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suedtirol-hotels.com/content/images/sh-karte-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017168" cy="281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78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stfront 1. Weltkrieg: Massengr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8" y="188640"/>
            <a:ext cx="47625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hroniknet.de/assets/10557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84784"/>
            <a:ext cx="47244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agesschau.de/multimedia/bilder/auschwitz122%7E_v-videoweb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10040"/>
            <a:ext cx="4786089" cy="271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0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482" name="Picture 2" descr="http://www.ratakresch.de/wp-content/uploads/Flu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8" y="836712"/>
            <a:ext cx="5524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planet-wissen.de/bilder/mediendb/planetwissen/bilder/alltag_gesundheit/gastarbeiter_migration/auswanderer/intro_dampf_ak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6657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5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1506" name="Picture 2" descr="http://terragermania.files.wordpress.com/2012/04/pass-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60648"/>
            <a:ext cx="5210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latina-press.com/media/2014/06/mengele-argentinie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591" y="3284984"/>
            <a:ext cx="69342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9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Picture 4" descr="http://www.facharbeit.it/wp-content/uploads/102113_1431_DieFluchtd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7159"/>
            <a:ext cx="4715619" cy="62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3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342" name="Picture 6" descr="http://images.delcampe.com/img_large/auction/000/117/098/932_001.jpg?v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59"/>
            <a:ext cx="5688632" cy="404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9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http://www.facharbeit.it/wp-content/uploads/102113_1431_DieFlucht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14"/>
            <a:ext cx="71247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yadvashem.org/yv/en/exhibitions/eichmann/images/operation_eichmann/argentina/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6"/>
          <a:stretch/>
        </p:blipFill>
        <p:spPr bwMode="auto">
          <a:xfrm>
            <a:off x="3491880" y="2908951"/>
            <a:ext cx="5544616" cy="379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1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4578" name="Picture 2" descr="http://ais.badische-zeitung.de/piece/01/6e/06/dc/23987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08" y="27500"/>
            <a:ext cx="4805792" cy="335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bpb.de/cache/images/1/42831-3x2-original.jpg?23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" y="2924944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116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6000" dirty="0" smtClean="0">
                <a:solidFill>
                  <a:schemeClr val="bg1"/>
                </a:solidFill>
              </a:rPr>
              <a:t>Wie kam es zur Flucht?</a:t>
            </a:r>
          </a:p>
          <a:p>
            <a:pPr marL="0" indent="0">
              <a:buNone/>
            </a:pPr>
            <a:r>
              <a:rPr lang="de-DE" sz="6000" dirty="0" smtClean="0">
                <a:solidFill>
                  <a:schemeClr val="bg1"/>
                </a:solidFill>
              </a:rPr>
              <a:t> </a:t>
            </a:r>
            <a:endParaRPr lang="de-D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6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Wie konnten sich Nazis aus der Schlinge ziehen?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3717032"/>
            <a:ext cx="8229600" cy="11521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e-DE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4400" dirty="0" smtClean="0">
                <a:solidFill>
                  <a:schemeClr val="bg1"/>
                </a:solidFill>
              </a:rPr>
              <a:t>Welche Rolle spielt Südtirol?</a:t>
            </a:r>
            <a:endParaRPr lang="de-D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2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Und nun auf zum </a:t>
            </a:r>
            <a:r>
              <a:rPr lang="de-DE" dirty="0" err="1" smtClean="0">
                <a:solidFill>
                  <a:schemeClr val="bg1"/>
                </a:solidFill>
              </a:rPr>
              <a:t>Lerntext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SEhUUEhQWFhUXGBgaFxgYGBwcGhwaGBocHBocGxkaICggGB0mHBoaITEhJSkrLi4uGB8zODMsNygtLisBCgoKBQUFDgUFDisZExkrKysrKysrKysrKysrKysrKysrKysrKysrKysrKysrKysrKysrKysrKysrKysrKysrK//AABEIALQBGAMBIgACEQEDEQH/xAAcAAABBQEBAQAAAAAAAAAAAAAGAAMEBQcCAQj/xABNEAABAwIDBQUEBwMHCwQDAAABAgMRACEEEjEFBiJBURNhcYGRBzKhwRQjQlKx0fAVYuEkM1Nyk9LxFhc0Q2OCkqKywtNUc4OUJUSE/8QAFAEBAAAAAAAAAAAAAAAAAAAAAP/EABQRAQAAAAAAAAAAAAAAAAAAAAD/2gAMAwEAAhEDEQA/AMpQefnMaec0Tbtb5u4LEtrKy42qA6jqk6kAfaHI84I5k1QMYKVT0gQBz+Nqr3bHOLg6Hp3UH1vgcQh1CXGyFIWApKhoQdCKk1h/se337JQwj6vqln6pRPuLP2f6qj/zeJjYtr7QTh2XHXFZUoSSTEx0tzvFqCS3iEqCSlSSFe6QQQrwjWnBWfeyPbfbYdTLqwXWVnKIAPZqAIgjXiKh10rQBQdV4DXtKgVKlSoFSrwmvJoOq8Jrya8oFSmlSoPSaU0266EglRAA1JMAeJOlVP8AlI0r+ZDj/ey2VI/tbN/81BeBVe56C9u7/t4IpGJw76CrQZmCqOasqXSQnvNqtWN6GYBcDjQUAQpxB7Mg6Htky1f+tQX5VXhXTIeSQFBQKTEEEQZ0g6GvRc0D00s1cTSmg7zUs1ciaRoOs1LNTRBnWuxQdTSmvK8oOiqm0pAJgamT3mI/ACuMQ+lCStaglKRKlKIAAHMk2ArjB4pDqA42tK0KEpUkggjuIsaB6kTSrmaBl5HOlTpVXtB81bFxgKSRcKELHxBqowrE5BqFBIInq4pM+IqDsPaPYrv7qte7voleYAcQqeEqaAtb+czfOgHnUFpxSSYIMVuu8yf2jsZtSXglQbQ6tIM5sqeNJE9ZIPUCsh3zweR7NyV8qs9kvKSw2pJIkBJjmlRhQPcelA/ui/8AR8W2/wBopCStKV3GTLICp001rcxvHhT7r6Fno2e0Po3JrAX2QkKy8JkGYtM2PfoPSvoxhrgSCTZKbyRoO6gGdq+0fBYZYQ6XkrIBCVMOJMEkA8aU2sb91Stt70qwrC314N/s0AFRzMzBIEwHDa9CW+CmhtR5DzLzwd2eGwlpvtVgqdVePs/1vCp+y8SvG7DfadB7dtl1hxK7KDjaDlKgbgkZTQdbL9o7mJdSyjBllxYJbGJcU12gFzkhpQVHSaZ2xv7jmMQrDjZweWhCVq7F1awEq0P80DyI0qm/a+IxitkpxLKMOwXWnG8RnzlxbaLIgfzRWbQo38oqbvbtF/C7WUtl3CslzBp4sUSlByOmySFDjuD4A0FriN+Hk4I45LDDjKYBCXnAsHMEFJSpkQQo3BpvY/tAxL7qGjsrEtlU8S8yUCATdSmwBpQ7iEE7tvOmSvEKL7hiOJx9M5REAWtRluniWUKKE7SOLUvLCXH2lqTAJOUJAN/+2gZxHtCS02867hnktsPdi4oKbVDgjQZgSLi8V7sP2lYTFudkwh9TkFWXIJgamc0c699njkjGqg8WPxHwKR8qXswQPoZMCfpGJvF/51XOgIFbUX9nDPk+Daf+pwUKbc34dSMYhppDbuFQlakuqzKUlWW6QjhgBQ+1zFqOwqsy3u3TGM2jiG0r7JxzDMuNucuFSm3UqAIzJKcsjqE0Eve7Ct4vZCsUla3uFDwKz9lKgXEhCYSg5QpJgTbWmtwdvYdGKewOHcC2FS5hozQgm7rMq1I9/n7xqQ0pvDu4vACXGX0KWhLQz9ktwZXW1BNmkk8YKoFzUhndvFP4XCtOqZw5Y7FSVolboW2ACpJBCE5rgjikE0DuGxCE7XxfbZUk4XDhGaDKMzgWR+7MT0iTRBsN7D/Rm1YUpGHynJlsnKJnXkCDQ9vLuWnFhP0l911SOJEIZGWxn/VmxjRRimN4tnYpOBUwy80tpSUNyUJaWlCiEqCSn6q6SQJCQJ1oB7Zm8uGSMdik4hWHcKlOMMJ4ErbSIbIaUAh0uKBJUBm4tRFFqd7FYUNjagRh1O5cq21FSJygrSsEZkEE3sU6cXKq3E9li8VgcGGVNIwo7ZTbqQlQLYCWm0GYcTJzFTZUISKd9o7geAwYShTmJdZbRIBUhMqU64JumEJ1FAcYLGtvIC2VpcQdFIUFJPmLVImhXYO4uCwoV2TR41ZgoqVnFgISsQoC0xOpNTsfsZIbWUOYhJCFERiHTcAxZSjQXc14SeVZBuMvFYxTJO2i4cqXHsOlJDgTbMnP1BIEjrRFvrh8Uz9FRg8a8hx98NS4UrSAUKVoUTqmgPppE0CbqKxqncRhsTjF9vh+zJUlDJbWh0EoIBbCkmxBBPKnd6tq7Qwi8OjDqZxK31rSEON9mYQgqJzhwAacxzoDcUjQnsHbO03M30jZ6GssRGIEqmZywFC0c1DUVNVvW2h3sX23mnMmcgoLgCCSkKK2c6UpkG6ooKD2vbxNsYReGIzOYhBSB90E+8etx8KzXcffbFoLWDU4QyClDeRKQpKiQEAqAkpKjefWJol9r2NwTyE4ll4OvNhLZS3K0FCySMywClJBBIE3kiKANibZbacaWGSqFtqUVEJ4krSoRrwwDrqSnpBD6gr2K4RXVB7FKvBXlB8ZgUTbtY/MOyUbi6J5jpQyDXbbpSQpNiDINAd72tKcYS5A4SAQJtrzNebL/wBGavF0j/n/AIU3hcacThlgRmIhSeihcHun5mnNjj+SonVJnwhZ/wAPOgkYxwZVi9oGhvmiIjW5ra2tquQhLWGfXNgtwobT7pN83HEDkisQcczrCIISpaEqVMQDFx+hRbhN4sQ0pMuuFCLAG4AAjnr0oDFWw8arGfSw7h2VlkMlOVbwyheeZ+rvNqeY3VdSt9wYxSFYjKXQ2y2EkpTlkJcC4JFje9eYbfhgI+uzJWNQkSCPvJPT40k7/wCCIELXf/ZmgYZ9n7Yw6cK5iH3GEEFCCUDLBzC6UBRIPOac2n7P8LiCFYgvOkWBW8uQOggiBc2p07/YP77n9mr8q5/y/wAF99f9kv8AKg7xO5WHcb7Jan1NwBkOJdywNBlmIED0qHg/ZvgmXEuspcbcQZSpLlwYiRIPImpX+cDA/wBIr+yX/dpDf/A/0qv7Nz+7QdYTdQsgjD4vEtBS1OKH1C5WsyonO0Tc99LY27TuEb7NjFHLmWqFtIUZWSpRlJTzJrwb/YD+mP8AZuf3a7Tv3gT/AK/1Q4P+2glpwWLOuKbj93DQfi4aZXuo244HcS46+tKSgSQ2nIoglJS0E5kkgWVmrxG+mB/9Qn/hX/dp0b3YL/1CB6/lQWmEwbbSQhpCUJGiUJCQPIWp2Ko1734LUYlvn9qAfhXTe9+CP/7LY8Vfh1FBY4gAySkxBmwmBppM9QPGqTaL6EA5U5kuBUpEWUDxFJ0ChJXE6JV0FWCN5sGdMSz/AMaR86j4jbOHVKfpTEapPaIsR1voD4WJFA6nBs43DtqcbSsKSlQkEFJIk5TZSCDzEERQV/ky6MUcQ0vtFIYS2G31qzDtMwUEvIBVKcpAkGZ1oo3a28x2IC325zrgKWJAUorAJJ5BWWf3a4b2vhhjFw40ZSFFWdMDKLCZiTPfZNB03tlTeZK8FiEEfcyvJgySR2aioXnVNNY7eVkMKQG8TJQpI/kr/wB0gE8ERppVwNotRwuN51QbLTIFr2nSuwlKgE5kKSSZFiMg5CPKfPyAU3G2q1h8Fh21tYgOpbSHP5I/OYACCQ3BiwqPvrim8YrBISnFJSnEZnVIZfQpCMixmzZLXMW76Pg4mYlPMxzjrHTvr1JFlQL8566Dv/XWgz/cLFYbCLxbbrnH20h95SszzZSC3KnLkoEpI7u+om/e2dnu43CJxJS/h0tPlQb+sGdZQEyGzIMJUa1IGoG0MLhyJebaVNuNKVE93EL+FBT7iYfBdgpeASoNFZnP2s5gBp2xkCCNLXprZTqDjtoYhxSEobLOHClQAOzR2irn956PIVUDZL2I/wBEwadno/pVKU254hhkgeSulSEezhIX2hfLyySpaX2wtlSlEEqLaSkyYFypWg1oB/2m7WweKwbn0ZkuqCk/yhtk5EEKv9dABnSASL3rFg3luBqLT619D+0EvJ2a+25h0hACYWysFCQlSTdCglSRyhIVXz64+BltMATcjxGnTnQfWOx8ChhlDbYISkWzKUo3MmVKJJuTzqZTGCSooQSdUpJ8SLxT6kSL38aBV5XoTbpSoPjFNdpFS2sAXPdjXSbm/wBkcz3a0a/5CM9mVds5IExCb2Og/WtAGbJxpZcCtUmyh3fnRqp5JRKSCCUkEaXUKrcBuk2tlThWuQpQgBMcOXW3fXmDwpbbKZKhKSAdQSrkehtag4cffBiWzH7tThtOEnMhSlI99ScpT3RPdyqItV4quxAKErB5uDzBSfn+FBcs7dZeyNqzyFcBMjXQHKbifKiTdHZ2CccSjG5h2ighmHFoGczYlChchMDvIHOhDYbaLuKgdmMyrehA7zWgbnbqtbQSvtVLSGlpWkoVlVmOaDMGIigMf82mA5Je/wDsPf369Ps2wX+3H/8AQ581UXptA175/GujQBCvZjguuI/tlfOaaV7LMJ/SYof/ACj5po6M15J6fGgAj7KcL/T4sf8AyI+bdcf5qcPyxOLH++3826P5PSvJP3T6j86AB/zVMa/SsXPi1/4q8X7K2jri8X5lr/x0el0j7CvVP96ug4fuq/5fzoM8PsqamPpeJ/4Wv/HXCvZUke7i3/NLX9y1aGtfMJVaxun8M2tMBwkFULEwfsyIPK8R8qDPx7M0Awca7/ZtRa/SdKdX7Lxyxa78+yQe+8Ue2XdSDGkGPkSLz10qE7jks5QgFSBbIniWmLcAEkgQZSdAm2kUGdYLcQrdSj6WpIU0VD6lMhbagh1sidUlSfG/KuF7gOfSlYdOLBUloOyWbcSlJEwq1x536UbP41H0rDOJByuOKTJSQQtTSgUkRKCcjZgx7p7qm4RqcfiXBNmcOg20IU6sj0Wn1oAZ72ZOpGY4xogfew58tHNZ+VREezx9QTDrBKhMFlaYB0kldp5CJ7taLd799MOzkbC85KuMIuqE3CRFpJ6G0eVV+D2/tB9xpOHwycOyrjl1KiS0ImEASBBSIgGVDvoKZXs3xEwHMOeGZyOJHcJJ1Pw56ifd293HUOt9o8lLgKF/R2SVrGUyQSCEIE2nx61op2aFEreW4uPsgEI0+4BK9ZuTcVn3s4UPpo72l/Amg0hCXnNSlpP7vEs9b+6n0POpeHwSEXA4uaiSVepv5UmcW2pRSlaFKGqUqBI8QDIqRNAgKShVdtbb2GwonEPIbnQKVxHwSLk+AqhVvXiMR/oGCWscnsQexa8Qk8ah5Cgnb/N5tnYoRMtn8RXzS/h4sCkRIjMPjW3b6K2m1g3VPLwrrSxkcQhtaVJCzEhWa40F/vd1Yc2wlWbhGp1v+NB9T7vbRbxGHbcZWFpygSOqRCh4g1ZRVNuc2lOBwoSkJHYNWAgXSCbDvk+dXFAiKVKlQfHxfUhAAiFZpBAMwe+r/Bb7PpSEENEBOUcF4HfU/cbBtOIcDzaFwoRmSFRcyNJjzonO5eCdGbsikm/BnSABA0ki57qAW2XvElLSm1AjMVKzAjVUcst9OtM4VJSmNYCL9bn9eVXu0txcMkFTa39EkAqBHoUAx51VrSAbTBbbVpGs8vKghKHFTu0cNw3EShtQ8Mqr/Cm1XMmpbL3aFOeAShKUi10ozokekUFI0yeL+qR8/OtJ3K3qGEE5JQ4eIfbATzTFiOI6620oI7OO0nv/AAtTm28WpkMLbgjizDkRwWnyN+6g+jdlbUaxCAtlYUnn1B6Eag1ONYN7O9tztTDBokNvJcQ4OpCFLAUOoIHr31u4oPTXhpTSNAq9y0kikZoOa55V1NI0ATvxvG9hXmGWWmpdSopddJygp95OURfLBuqs43n2liFNrGKxWZRSPqkrKEoUUJVk7JJGc6pJMgSk9YPPabGIQrD5Fdq12bzBRmKlKJUlSUhIsck3nmNIoL2NuItMu4txGFRGnC46Z9Uo7jc91Ad7gbeLuBacUAA39W6R9lSbZlJiAkgpVINiskgQTVntLayMO+lTqy22tBKhcQtJCkmIk5gSD1KRUDYOxBhmz9EZWrMQrO+5dVokIsBYnUJB686i7yYMLDT76O2Sy4ntUqAAaSVAOZm5ujIc15iEnQmArdv74IfKPojC19m62e1iESlUhJUOEJJ1BOl4tIqsc6846+NoYhTMOoQ42yk5CS0laSpwJI9zhyhJJy2IF6LN6ihGz8W0APq0ktkWGZKUqbOoAOg7yhXhQrtbaaMU++tK8rCMQy/mIIkpYQACToOel5oDjd/YLGBw6AEjtXDlLigO0IWqcpUBbKgnuGU+NXOzcehyXZHFITJAhCScup+1789FDpWS7xbWdxKgcScgXZoBPuJIJUUi3GUoJzEnLKZiDXOGaS6W0hJSLaiQmNE5iChwiNb3snQ0GxEJdBykBC7qWDGawFuvCIzdIjqM13EUlO0EpzDNDoCZvCZv4X/HpTWRLNk5CcwBlREBRkGAmVEaxVTgCPpSBPEc0JymdCZnl4Tz50Gibt7ssHBNDLlcOZxLyAEuJUtZVwrF7TEaEC9S17u4h22Ix7xTzQwlLAI/eWmVz1hQoC2G1/J2wEgGDeeeYyTVk0mIABvrxWJjlQHOyd2cLhjmZYQlZ1WRmcPi4qVH1q3rM1NlNyCATxErIy+lvnXCFTxJzqE+8lZBHdEwfxvQGe+6ZwGK/wDZX8BXzUwm6h+95Vo+821wllaA6sqcBTkKpgcybkgRaO8VnGCMlfcr5kUH0xuer+Q4X/2Gv+kVcTWR7p7XU02wIzhSEpIzKJSnqEkESIBgRYGrXazy23ISpZTYH61yEzOpNiSIPdNBo017WUYt11JCg46RaQl0wYGgOafOOVe0GUbK2i6wnM3lNzKVCbyrmCCPI1qzO0FoaLik2CCTCjbKmTHU6xJ9KyTBNKW2qEiAFKJvaMxi1aE6D2K4IAyXhKvtJOnmKCZ+1k4rDLdbIMBQUBmSqRBggp7+XrQXi3FfVz/QNf8AdVru0B9Ddm4zr0T0SOZoaDkHn7qNaB4KM+ZpO7PUMvGkylKgJiCvPwg6TburhtVOiChciLo631ufKg5axkZkOAgwbxeQCIUORq4xOHztpAFspgKFyJGoExVC8shMHiTEd4HcencbeGtFmGSp1KAgDNkMiZ6E3GmtA9uiwwrFYTEPPhhTZGUFHAsJzIylcwk2NzM5uWlbqlXMV87tNSygKBHvSCLfzi+tW2wd5H8ApBQpTjBMLYUZsebRJ4FDpoe7Wg3QGvSKGcBvxgnQkpdgH7wKYI1Bn3T41fnEICc5UnJE5pGWOs6RQPTSmgzbntHwjByoUXnNAlGhPSefkDQhvVvNtJWHL60/RGSQlCVSl1xR0AT7+km+UQCaDU8TtZltWRbiAu8JnigX05Woa25vvhwlbQBdzApKU6EGxGblWOYBjNxuqUpcnnpPdzOtSu14so9f4UF/tve/FkAYdKW0qUArJdUaSVG5gfhQ9j8I44tJW4tQIMkqNoiNZA56U+hzW9TWLieGO4nvHMCgk7D2njMHAaeUtsTLThzAz0UZUg+Fuoorb2th8ehSDiHMO8ptSFodCSlSSDrlCQtNyZBBF9JMh7rhEQJm2ulp6GmdoABBWfeTBSehOlAOuYhbqoWoahs5LZiomFE3JBUSeepqdubgnHmnFIyANErJc91MpTmWALlQCeZAECNTTu3d2nGcMw+VIzLvASUqCYkBRmFxrMAintwsCFMPuPOLbw7Y7Q5IlxSdAcwNgQITFyBQLKp1yVJU44tPuqVdKAQAVADglQzGIsMsa5rzCYVxkZ1+7IkCVJIzGxm4Hj43iBVYpasMhDqWnCh8BwrUVOGF3QklSicyU6318aaTvWQAnI6QNOE/3rDlAigO8LiErTwJBQRJlNoA7hGtuKNDbqKbPWP2g2JVqvTTQ87D4864we+gQAns1luDwFsakyecG/Wo52mG8Ql3KYnPboQDHMzQSNmbxJbbLas5WlSkgJSCYKreElUWPLvqW1tN4kJaYXKnFI+shPGkFSkmYggULHbrhBShtIEBJJUSbOqdBsPvGPKvf2w8o8b2U51L4EXzqEEiTYwYoCbBYnGYlTcLQyHUOKBDZsGymbEAEnN9lR0vVa3gwr6Ip7EKyPBZcEgBISlRFyTllQAvE0PrUmEhx14gDTMEgeAHKfW1NOHDCcqVOXsVZjaR+9cxI050EnaKsMMO4AqXu2VllUy0lfD3CUevOqXALntIF5+Zp/FutKENtFOsmRp4BIvPOeVM7MTdzvUPnQaPsgdphsOEdmSEwo5gkiCZ5dZ76v8AaOOQEIuVL7NBKQOEj3SrOka2HPTQXrONn7eRhlBISrKQCsXjtU2Cog6pygjqjvot3l2oE4ZLi0kBTTRnighZBAJSOE3FrfCg9W8sGeEiODUgjoQpVk2FjSoRTvYwAEBtVzdU8R8yNKVA1uzg0rwr6iVZgHICVAaIUbzrePjRWgJGHWFEmUgaz9lXUnmR61n+xXHcig3mhUg5VJHvSIMpMyDRulDnYREnLEFQiY6gXoKzAHLg8QpIMhSoJSCPs6/rnQ8FtpWe1JOlk8M6m8z3Wq+xWKbw7DzS7LdMpSSFRMXsBlFjre1C77yFlRWALSCnuERQEiGMK6iWVrbXfhWcyT4EAEfGq2DCvFA8oVUfZOKbSZBUFD3VZpKecjSNBeakTKXL80mesTQMrbvRPs3GqmSVFQsCfu5kiJ7gaocHh1urytIK1XskSR32086KsLsPswFYl1DY5oEKXrPgnTrzoITeMC2mwbEZ/itX5fGncbhoaStfAjNYqEA25CJPPlyp17a7OHSBh2ZUAYcc4jrJie88o1qG7hsTjwVKOcTcGwlOlhQVeIx7My22XVDUkQnukanzIrQ8NuZjsWlLm0MXkbgENMmTlgRxHhR4AHxrPMfLP1K1JCwIhOg0MHTSR6itV3Y3vadwjYccbSUjIpLh4uA5QdRYmDfrQE+7m7OEwiAWGUpJH84ricM9XFSry0rMfaRtF53FONuhORlQDSRGikglRVEyZFtB8aNGt62SlIDzUZU6qtKSLHvI/A1ne+2MD2IfeQpCk5m/dUT9hKdYg3HwoKZokJunlYzTDb/HE/qKbWpRQDyHRQJ8xqKr2VFTqelweZ0NBfMyqp2yn0kEIUFAROhjWoyWghJg3gx6HTzql3SXmK85NshEm88VAWYhIVGYxcxeNRHnau0YUPLaSokDOmRwwZIF5B5Tp1qBtNLikp7FWVaTIPQwYOnWpWz8T2a2p1Cm/gRPKg1fFYRC0RkQVJSrs8yQQDliRPjFYzuqx2+AQypaiF4pKGmwYSOFCnHFQJURmESYGsTetIa20HAlQNgYJBiJ0MdLfo2rM/ZjHahSvdZS4u/2VLbCSb20FBsSsGhTaUZRFgBGkC1CXsuwoeYxHa8akPqTKr2yIMX75o3wRlSB4/hQ37LcGpr6e0sQU4tUiQdUJi47qDMN4sO4nHuobsjPJ6QVXi1LHdq3YqzEomQAIGiQbSTaKmb5ulG0XOLhzX4gPtq5E9IqNtl1UpjQsiTMdaDnAtEthXZpUFdtmOa/CmTaNU+8L9a1/Z+wWSy2Q0i6EGespHdWWbJH8mb097FC/eyo/KtW3a+oKcMq6FNhzDkn7MAuN/7pMj91Q+7QAHtTwSGnGEhAGdCgYPVaL6eXnQA+4oFVyANPIwPhWqe1hqcRhkiLoI9X2edAT+znn25Q2opt2ekWPEo9dIH8aCkYJmTz/P8AhTuDiXPGnXtlPNgZ0RAUZ7gRPpmHrUPBquug2ndfYWGxWzmu0QhRWhSVKsFBUkTPJQkfCqba7qXMHiMO6hPaMpCVqBGVWS7akibZhCrCxzDlQjutvG7hHczCgR/rGVHhX+So0IvbnpV1vHtNWJacxDOQfV5XbkKyEjgKLyUkyFf1h9qwZ4hlEdoAYlIAJvM9K9qajCq7INgpPEFBQNiCfx7u+vaCbue6kIWVGBmTJmBzNzrRW0+kInMQLkAqjMEiTEq79fzoG3ZMNv2nMjKNdbkgdbXimt4NqZw20mAltIBjmTEz4R6zQVz+JLi1LWZKjP68oFLDrhXXupgU9nmB6UF3s/CsqBU4pSUJEkjrmAgWn3ZokwycCw3nOd/MAcpBQjT7ieLnzPlVi9uyHtnJxeFJgtqU4iBYos4JAkwUrN5NgKCWUwV/1UTPWDegKXt71lPZMIbabAPClIGg0gG/iaj7DcLnGogqykyogAX/AHiAKH2RCrDX50R7n4UOJumcoJEgGOIcqCybwDDgSXnwIkjsock6XPuxbryqkQ69n+o7ZGVahKUqCVAWCoHUcoijYMqnQAfH8PnXaGlTck0AF+xn3cQy4ptwguJDhKT7oUkqVKuRCiI/dNHO5+BLeHUl5JQe2dyifsKVKTA8TU5Digoi+tv4VOSgQQq/TWg5fYZGs5eev52rLN5H5zyCmHTwlKfeTwhaeKYI7gDM1qD6SmOEkeHxuaaxOz2ngA62lQ1EpB+BoMYC1BJUpCygfaKVBINgLx1q9wuwlcKwYJSDdX2iNR5HSjd7ddg+6wgiNQlJ8orhWxVAQkEDpNrdx5dKAQd2c+3xKCjl0zWkamxFesBacxeSYAUUnMmPdtpfWiX9lLFk5h3EJIHeAbTUbE7BPNKVSL5YT655nyoGGFsqQEqSQYEkOrBJHLSoO23mgM6c0DmFknMCIIsNDaKtl7BWAACfWR8o8qit7o8QLxCmwSpV8tiZiZ4RMCaCLgt4EZlCSAvLcg2IF/URVXujjG20u51AKKhzF0xH4n41cbybGwWcHCupbCUwU5lK4hMRmM3Hjp6h+ycDmKs6w1YRmSSD6dKDbN3tvIW60nOJUYtcTluO68jzqVufiUjF7UBIH8pSdRzbH5Vm+7eyMmLw0Ptqh1uQDBMKBgDnXG9KR+0scSQPrkiDzzJA+FAt+NkuP49xxGXIFQSVAaLM+UVVbQQoqaQIktJSSTzuKscPhgTkz3Tc5QCOKwHvC9tKrceuHmhpwp8feMxyoHdkYzI0lBsUuPc/9iR+Kq2TFKS9h0lt1tK20oU05yQ4kWCjOhnKRzBNYKtzUc+1WZ5mSfKj3DSnZeIleriCOG08Fu8nTWgb9oG2EYt7B3CcyAh9M8TRL6QsSDqCDBHK+lXzO0WUgJDiAlIACRyAAAAvWVbQwakqQVEZlwTGguAPGLDyr0sKvKvUUBXvRjkKkJWlXC4PUtd+tj6UC4BYBXTziSFATNjUDCuQVGg0nCbDwOJwDBcd7DF5VhCxPEO1cCQtOihykX9Iq83+xzmG2chtDaMsJDhkjKZBOUCJlcA/1ri9AWGwBcTs9ecAREHU5cW8betHm/r04B4KJJGZNxzCgof9A9aCh3c2bhVpSrt1pLiUqjKSAomCkRykgi/WlUfctTisO2UE/aAAdKbBQnhKSOlppUAvh1LbaUGJK+2BTlucqmVzA6ZSZNUDwOY5tedF26jIXins32MNiFpg/aCFCbWNlH1oW2gD2q51n/D4UHMgVwTXQI5142gZkhUgSJIEmOZA52oN59jz3/44IX7qluc+SiQZHITN++stXhi26+0feaJb8chIB8wAfOjfZO+OFaZbaacKOzEJStpSrRJBIgiTJnvoLx20O2xGJeAjOUmPFI+dAzluOsVfblbVLA9zNKT/ANQqjxCQMp5/wq03aw2YcvdNj4+IoC5O8mb7PO8VITtQG+njHzqiWMtjwATplHpINq6TikXAggWnXl10PlQEKMclWh59f16V2y8qfegTe8z0ImhxTyRBAiOf+BFSk7WYEcYSvmCeniaAl+kyIkE6aflUfEuQJBjkDeq/DbZbUIzE9MokipreMSZ1PcEkn0E0DmHxxsFdeRFT0OT+f6FCWNfLSpCVxzAQqw69fKu8JtYzwg+GUj4WIoCHG4Yi8EjqB+QqpKF5oM+YP60qfhdsTEzPP9Gpiihzwtf/AAoB19tR929tL1VKaUkkpKkK0MKPy1FFGMwxFwLfrn+dVr7qhqkGL3HLxFBTl1RBzstL/eSCkx1lHPvINM/R2VA5V5D9120DnDgEET1Aqe6vN7pKT0Bvb/dFPl1Bs8FQNNJ8z11vQV+FaXhn2lqSrswtJUtPGmBxTmTIFxVXvAou43FOpSVNuOApULWCQLTr/CrV1GQhWGdcbnW5zC3IpsfCK7RtRUkYlKXLCFBspWYEElYgSTJunmaChOAXlzdiYJNzk1H+9mqox5VnQINjGv72goxGNZUSAeyIPCl45gYiDmQBl84oP2i59eiImQbAH7R92ZH40DQMZZH2z+NXuGUtxpTZSrs0rKkQoZSuQConQ5UyAOqj0odUOKBM5lEmLi+p6URYXCiAkIMQB767DuEgTQVO2GCFpSRfTUHmOYtTbOGN0nl36j9WrrbTOVxAuJ7+hA599crwtpBJI5Ggbew5SoT0PPw6VVNC5qc6ZBJj3TEeIqEDxKoCbYeZ36GAgQ2vKTNz9cV6cozfCtJbZ7RGISpJ1NiB/WBt4EeVZhuyhtBacWWxDogGM9lCNQflR/u1jUnEPAKzTluTaDIIAEdQaAL3n2b2WNdSmAnPIiBZXEPxpVc+0LDAYplyUp7RtIObUqQQk8uhFKgod18ePpLpbAAXhMQHJAkZWlK4elwmqDbbqVqSpKSCRCpOpTAkQBFqbwrhbVKbGFC3RQKSPMEjzr3GtgAaG55/D8KCDV/sPeMYdGTsEKVJ4z70E6aXqiItXaVXFBPdflSlAQDonkNNPjbvqRgkBTiwVBIITEzcyEgW5TaeVQlL0FScEPrCf3fnQWj6CShIFyR62/OrLdxhIP1mJbYjMlQczhQOZVwUJnSBBI8KaxLv0ZKVKH8oWB2aebaD9sz9oiyR51Uox5QrMUpWZJhckEnrGpoCLtVqLgSoutoVHaDOARyPHceFqaY0vztYm/fy5VVPbZU9GYkAGSkEBInSEJATT30wkWiBFo0oLTKk2UB6DX507h1pSY0B08arWsVbz5U4Xjc3vQXmHfCVZhMcxPOrNL+bQkHqI6c5sKGcI7P8O6p+ExHfrpc/Ggv3iFJ5/kfnVRicoN5SRbnry8qm4VcjWT6z/GvcUyCZKe6ggIxSgDIE851geFTcLtYpVEQY15EdNYmq55IFxMD4emtRsRAMTBOkmx8utAXN7XBFx+vCvMRkX3eVqEWsQU8ipPO+h8OlWWHxhGht1mY8QaDvHbNJnKod2bXyMzVa605pY20MTpyPPwq8TjZA1+Rrh4Bc2iOUWoBxaUqNrKE8yPh/Cnf2gvLCgD0MX7ptH/LUjGYa0gZj+udr1WOrKbwq/cJHn9qgbxnaH3Uggi4jQ1Th3LZaekT/ABqwOLA5lNcPvHRScyfD86CG682ke4T1KSQR3GZCvhXWGdbJkOKB6KJSfWSk+tcOMtq0BT1j/GobmFIEjiF6CTtTDkFCgFQJubxJ6iRpXiXb63qA3iCgnKop8DHqBrUoY+ffbSrvHCr1Fj6UEd8DrqPxIn8KiNqufKrRJZVfOUGNFix/3hb4VASmVqj9RQXWyNn52s2X7RE+n6051dbvsFh5Skx7igOd7Hp+7VbsFZ7OAojiNuLuvw2qWt0JMhaiQDMpI8dTcctKAi31R2gw6lNkZXCBdNgqDyJtKRrSp3EPdtgxI90NrEagJgEzMqniH6uqDJG3LivcQvQBU858eVOjKqMqMpy6gm56kHTyqK82UmLeRoFNJKr16y2VG164ywaCQHL+E1c7BxqGVqW6nPlbGRPIrJtPcLk+FUjaCfUVMbBBVITa3pQTGsU72hxBclxRkyJF+UHlFraVFWuVGwubRMT5k/jScQT7vmbcuYNLCNEKBV6frSgdCFJN5/x5+lSG3oBHfevMS5mMgR0vNcITYd/KgmtPxaNKfJUYhN/l41XcX3qkNpUYk+E0EzCv3v8ADr5elWDDgB1A5xzqow68puRI66fCpRVmHeb2Bt/A95oCFp4Aax0iJ9BT6cYZIJHf1/hQu1iDcXIjr+QqSt2wKTPXT5XoLrEOEX0HOPxqpxD06AEc76eAivBiCQe8acr99QMTh1jSfGJ+cUElWLy9Y6j8ec1x9MymQYB9DVW4wsHiJnxtHh17pq22evDo/nUuOJImyAFA6wmVkQbiaCT+0wRZUdR+jenmsckjWe41Q7US244VMJLaCbA3I7iSa5w7E2UIM+9Ig/lQFCMUnr5fwpjEtpVeRbrofCqtCFpCs5TaIBVCjJjhtBI1IPI86kIWbRB8DQRsbhBeJEjxt49KqFgoMiY7hIv3T+utEyFSL691/nemnMHI4Skef6/CgoVPpNo/E+osRTTqSD08Zj1mamYnCEX0PqPK4j9WqMl8pVKjqblRKpPeTQcstJckK16n8zTq9k5fAzdNzpyEgG9JtPaE3F4iLEeUwfhVjs5sgEBUjvsZ+MCgrRszDrSfriy6BKkOJ4DH3FyZ8791V2zj2jkQgE+UnpcxNFSsGFjiyjvEn/CqzG7DJEjiiwi0eelBN2dsRQWM7oSjVSUnj75MEJ8z1pYzYzIWQ1ilgm+RUKI6SoRbxHKqY7NUgFSSSJ0MeuWb/GuW8cpJKciUBWpSIJ6GTMeUUBdsfaBVg1NZlZklQmbjiEp8ImlQ1sFLacQntFLBKomTGo1y3+VKgq8DZfhp60tsXcJ7k8gOXdSpUE/ctALygQDwc/6wqofH1ixyClfiaVKgTRuPH86s3UREdKVKgirWRp1qToBSpUCZvzrseJrylQdtp0NdobFe0qBx5sSB30/hlGVCTEClSoJebUW66flTmEVJAIF/1NKlQWYIBAAHP4UokeJiOVe0qCKUjim8RB5/Co202QElQFxEfo0qVBDwfEMxN8s8omnEt5rG/pzpUqCZg8IFHKSYPK3wtXuHwAkjMuBpcc/KlSoLNjZ6csyq5vpf4U+jZCATdXqPypUqCX+xm8v2iOhj8qjv7tszHFfXT8q9pUEB3crDkTLg8FD5pNdI3MaBBS8+PBSRHgQiRSpUE3DbvgZQXnlDorszPiezk+tWGH3ZaUFELcTHIFMHXWUmlSoHlbqMqAzFZkH7k+uWoWK9nuGVfO8J1hSPmg0qVA1gdxGG12dfNwDKkXAIMHg0mD5UqVKg/9k="/>
          <p:cNvSpPr>
            <a:spLocks noChangeAspect="1" noChangeArrowheads="1"/>
          </p:cNvSpPr>
          <p:nvPr/>
        </p:nvSpPr>
        <p:spPr bwMode="auto">
          <a:xfrm>
            <a:off x="155575" y="-1881188"/>
            <a:ext cx="60769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data:image/jpeg;base64,/9j/4AAQSkZJRgABAQAAAQABAAD/2wCEAAkGBxQSEhUUEhQWFhUXGBgaFxgYGBwcGhwaGBocHBocGxkaICggGB0mHBoaITEhJSkrLi4uGB8zODMsNygtLisBCgoKBQUFDgUFDisZExkrKysrKysrKysrKysrKysrKysrKysrKysrKysrKysrKysrKysrKysrKysrKysrKysrK//AABEIALQBGAMBIgACEQEDEQH/xAAcAAABBQEBAQAAAAAAAAAAAAAGAAMEBQcCAQj/xABNEAABAwIDBQUEBwMHCwQDAAABAgMRACEEEjEFBiJBURNhcYGRBzKhwRQjQlKx0fAVYuEkM1Nyk9LxFhc0Q2OCkqKywtNUc4OUJUSE/8QAFAEBAAAAAAAAAAAAAAAAAAAAAP/EABQRAQAAAAAAAAAAAAAAAAAAAAD/2gAMAwEAAhEDEQA/AMpQefnMaec0Tbtb5u4LEtrKy42qA6jqk6kAfaHI84I5k1QMYKVT0gQBz+Nqr3bHOLg6Hp3UH1vgcQh1CXGyFIWApKhoQdCKk1h/se337JQwj6vqln6pRPuLP2f6qj/zeJjYtr7QTh2XHXFZUoSSTEx0tzvFqCS3iEqCSlSSFe6QQQrwjWnBWfeyPbfbYdTLqwXWVnKIAPZqAIgjXiKh10rQBQdV4DXtKgVKlSoFSrwmvJoOq8Jrya8oFSmlSoPSaU0266EglRAA1JMAeJOlVP8AlI0r+ZDj/ey2VI/tbN/81BeBVe56C9u7/t4IpGJw76CrQZmCqOasqXSQnvNqtWN6GYBcDjQUAQpxB7Mg6Htky1f+tQX5VXhXTIeSQFBQKTEEEQZ0g6GvRc0D00s1cTSmg7zUs1ciaRoOs1LNTRBnWuxQdTSmvK8oOiqm0pAJgamT3mI/ACuMQ+lCStaglKRKlKIAAHMk2ArjB4pDqA42tK0KEpUkggjuIsaB6kTSrmaBl5HOlTpVXtB81bFxgKSRcKELHxBqowrE5BqFBIInq4pM+IqDsPaPYrv7qte7voleYAcQqeEqaAtb+czfOgHnUFpxSSYIMVuu8yf2jsZtSXglQbQ6tIM5sqeNJE9ZIPUCsh3zweR7NyV8qs9kvKSw2pJIkBJjmlRhQPcelA/ui/8AR8W2/wBopCStKV3GTLICp001rcxvHhT7r6Fno2e0Po3JrAX2QkKy8JkGYtM2PfoPSvoxhrgSCTZKbyRoO6gGdq+0fBYZYQ6XkrIBCVMOJMEkA8aU2sb91Stt70qwrC314N/s0AFRzMzBIEwHDa9CW+CmhtR5DzLzwd2eGwlpvtVgqdVePs/1vCp+y8SvG7DfadB7dtl1hxK7KDjaDlKgbgkZTQdbL9o7mJdSyjBllxYJbGJcU12gFzkhpQVHSaZ2xv7jmMQrDjZweWhCVq7F1awEq0P80DyI0qm/a+IxitkpxLKMOwXWnG8RnzlxbaLIgfzRWbQo38oqbvbtF/C7WUtl3CslzBp4sUSlByOmySFDjuD4A0FriN+Hk4I45LDDjKYBCXnAsHMEFJSpkQQo3BpvY/tAxL7qGjsrEtlU8S8yUCATdSmwBpQ7iEE7tvOmSvEKL7hiOJx9M5REAWtRluniWUKKE7SOLUvLCXH2lqTAJOUJAN/+2gZxHtCS02867hnktsPdi4oKbVDgjQZgSLi8V7sP2lYTFudkwh9TkFWXIJgamc0c699njkjGqg8WPxHwKR8qXswQPoZMCfpGJvF/51XOgIFbUX9nDPk+Daf+pwUKbc34dSMYhppDbuFQlakuqzKUlWW6QjhgBQ+1zFqOwqsy3u3TGM2jiG0r7JxzDMuNucuFSm3UqAIzJKcsjqE0Eve7Ct4vZCsUla3uFDwKz9lKgXEhCYSg5QpJgTbWmtwdvYdGKewOHcC2FS5hozQgm7rMq1I9/n7xqQ0pvDu4vACXGX0KWhLQz9ktwZXW1BNmkk8YKoFzUhndvFP4XCtOqZw5Y7FSVolboW2ACpJBCE5rgjikE0DuGxCE7XxfbZUk4XDhGaDKMzgWR+7MT0iTRBsN7D/Rm1YUpGHynJlsnKJnXkCDQ9vLuWnFhP0l911SOJEIZGWxn/VmxjRRimN4tnYpOBUwy80tpSUNyUJaWlCiEqCSn6q6SQJCQJ1oB7Zm8uGSMdik4hWHcKlOMMJ4ErbSIbIaUAh0uKBJUBm4tRFFqd7FYUNjagRh1O5cq21FSJygrSsEZkEE3sU6cXKq3E9li8VgcGGVNIwo7ZTbqQlQLYCWm0GYcTJzFTZUISKd9o7geAwYShTmJdZbRIBUhMqU64JumEJ1FAcYLGtvIC2VpcQdFIUFJPmLVImhXYO4uCwoV2TR41ZgoqVnFgISsQoC0xOpNTsfsZIbWUOYhJCFERiHTcAxZSjQXc14SeVZBuMvFYxTJO2i4cqXHsOlJDgTbMnP1BIEjrRFvrh8Uz9FRg8a8hx98NS4UrSAUKVoUTqmgPppE0CbqKxqncRhsTjF9vh+zJUlDJbWh0EoIBbCkmxBBPKnd6tq7Qwi8OjDqZxK31rSEON9mYQgqJzhwAacxzoDcUjQnsHbO03M30jZ6GssRGIEqmZywFC0c1DUVNVvW2h3sX23mnMmcgoLgCCSkKK2c6UpkG6ooKD2vbxNsYReGIzOYhBSB90E+8etx8KzXcffbFoLWDU4QyClDeRKQpKiQEAqAkpKjefWJol9r2NwTyE4ll4OvNhLZS3K0FCySMywClJBBIE3kiKANibZbacaWGSqFtqUVEJ4krSoRrwwDrqSnpBD6gr2K4RXVB7FKvBXlB8ZgUTbtY/MOyUbi6J5jpQyDXbbpSQpNiDINAd72tKcYS5A4SAQJtrzNebL/wBGavF0j/n/AIU3hcacThlgRmIhSeihcHun5mnNjj+SonVJnwhZ/wAPOgkYxwZVi9oGhvmiIjW5ra2tquQhLWGfXNgtwobT7pN83HEDkisQcczrCIISpaEqVMQDFx+hRbhN4sQ0pMuuFCLAG4AAjnr0oDFWw8arGfSw7h2VlkMlOVbwyheeZ+rvNqeY3VdSt9wYxSFYjKXQ2y2EkpTlkJcC4JFje9eYbfhgI+uzJWNQkSCPvJPT40k7/wCCIELXf/ZmgYZ9n7Yw6cK5iH3GEEFCCUDLBzC6UBRIPOac2n7P8LiCFYgvOkWBW8uQOggiBc2p07/YP77n9mr8q5/y/wAF99f9kv8AKg7xO5WHcb7Jan1NwBkOJdywNBlmIED0qHg/ZvgmXEuspcbcQZSpLlwYiRIPImpX+cDA/wBIr+yX/dpDf/A/0qv7Nz+7QdYTdQsgjD4vEtBS1OKH1C5WsyonO0Tc99LY27TuEb7NjFHLmWqFtIUZWSpRlJTzJrwb/YD+mP8AZuf3a7Tv3gT/AK/1Q4P+2glpwWLOuKbj93DQfi4aZXuo244HcS46+tKSgSQ2nIoglJS0E5kkgWVmrxG+mB/9Qn/hX/dp0b3YL/1CB6/lQWmEwbbSQhpCUJGiUJCQPIWp2Ko1734LUYlvn9qAfhXTe9+CP/7LY8Vfh1FBY4gAySkxBmwmBppM9QPGqTaL6EA5U5kuBUpEWUDxFJ0ChJXE6JV0FWCN5sGdMSz/AMaR86j4jbOHVKfpTEapPaIsR1voD4WJFA6nBs43DtqcbSsKSlQkEFJIk5TZSCDzEERQV/ky6MUcQ0vtFIYS2G31qzDtMwUEvIBVKcpAkGZ1oo3a28x2IC325zrgKWJAUorAJJ5BWWf3a4b2vhhjFw40ZSFFWdMDKLCZiTPfZNB03tlTeZK8FiEEfcyvJgySR2aioXnVNNY7eVkMKQG8TJQpI/kr/wB0gE8ERppVwNotRwuN51QbLTIFr2nSuwlKgE5kKSSZFiMg5CPKfPyAU3G2q1h8Fh21tYgOpbSHP5I/OYACCQ3BiwqPvrim8YrBISnFJSnEZnVIZfQpCMixmzZLXMW76Pg4mYlPMxzjrHTvr1JFlQL8566Dv/XWgz/cLFYbCLxbbrnH20h95SszzZSC3KnLkoEpI7u+om/e2dnu43CJxJS/h0tPlQb+sGdZQEyGzIMJUa1IGoG0MLhyJebaVNuNKVE93EL+FBT7iYfBdgpeASoNFZnP2s5gBp2xkCCNLXprZTqDjtoYhxSEobLOHClQAOzR2irn956PIVUDZL2I/wBEwadno/pVKU254hhkgeSulSEezhIX2hfLyySpaX2wtlSlEEqLaSkyYFypWg1oB/2m7WweKwbn0ZkuqCk/yhtk5EEKv9dABnSASL3rFg3luBqLT619D+0EvJ2a+25h0hACYWysFCQlSTdCglSRyhIVXz64+BltMATcjxGnTnQfWOx8ChhlDbYISkWzKUo3MmVKJJuTzqZTGCSooQSdUpJ8SLxT6kSL38aBV5XoTbpSoPjFNdpFS2sAXPdjXSbm/wBkcz3a0a/5CM9mVds5IExCb2Og/WtAGbJxpZcCtUmyh3fnRqp5JRKSCCUkEaXUKrcBuk2tlThWuQpQgBMcOXW3fXmDwpbbKZKhKSAdQSrkehtag4cffBiWzH7tThtOEnMhSlI99ScpT3RPdyqItV4quxAKErB5uDzBSfn+FBcs7dZeyNqzyFcBMjXQHKbifKiTdHZ2CccSjG5h2ighmHFoGczYlChchMDvIHOhDYbaLuKgdmMyrehA7zWgbnbqtbQSvtVLSGlpWkoVlVmOaDMGIigMf82mA5Je/wDsPf369Ps2wX+3H/8AQ581UXptA175/GujQBCvZjguuI/tlfOaaV7LMJ/SYof/ACj5po6M15J6fGgAj7KcL/T4sf8AyI+bdcf5qcPyxOLH++3826P5PSvJP3T6j86AB/zVMa/SsXPi1/4q8X7K2jri8X5lr/x0el0j7CvVP96ug4fuq/5fzoM8PsqamPpeJ/4Wv/HXCvZUke7i3/NLX9y1aGtfMJVaxun8M2tMBwkFULEwfsyIPK8R8qDPx7M0Awca7/ZtRa/SdKdX7Lxyxa78+yQe+8Ue2XdSDGkGPkSLz10qE7jks5QgFSBbIniWmLcAEkgQZSdAm2kUGdYLcQrdSj6WpIU0VD6lMhbagh1sidUlSfG/KuF7gOfSlYdOLBUloOyWbcSlJEwq1x536UbP41H0rDOJByuOKTJSQQtTSgUkRKCcjZgx7p7qm4RqcfiXBNmcOg20IU6sj0Wn1oAZ72ZOpGY4xogfew58tHNZ+VREezx9QTDrBKhMFlaYB0kldp5CJ7taLd799MOzkbC85KuMIuqE3CRFpJ6G0eVV+D2/tB9xpOHwycOyrjl1KiS0ImEASBBSIgGVDvoKZXs3xEwHMOeGZyOJHcJJ1Pw56ifd293HUOt9o8lLgKF/R2SVrGUyQSCEIE2nx61op2aFEreW4uPsgEI0+4BK9ZuTcVn3s4UPpo72l/Amg0hCXnNSlpP7vEs9b+6n0POpeHwSEXA4uaiSVepv5UmcW2pRSlaFKGqUqBI8QDIqRNAgKShVdtbb2GwonEPIbnQKVxHwSLk+AqhVvXiMR/oGCWscnsQexa8Qk8ah5Cgnb/N5tnYoRMtn8RXzS/h4sCkRIjMPjW3b6K2m1g3VPLwrrSxkcQhtaVJCzEhWa40F/vd1Yc2wlWbhGp1v+NB9T7vbRbxGHbcZWFpygSOqRCh4g1ZRVNuc2lOBwoSkJHYNWAgXSCbDvk+dXFAiKVKlQfHxfUhAAiFZpBAMwe+r/Bb7PpSEENEBOUcF4HfU/cbBtOIcDzaFwoRmSFRcyNJjzonO5eCdGbsikm/BnSABA0ki57qAW2XvElLSm1AjMVKzAjVUcst9OtM4VJSmNYCL9bn9eVXu0txcMkFTa39EkAqBHoUAx51VrSAbTBbbVpGs8vKghKHFTu0cNw3EShtQ8Mqr/Cm1XMmpbL3aFOeAShKUi10ozokekUFI0yeL+qR8/OtJ3K3qGEE5JQ4eIfbATzTFiOI6620oI7OO0nv/AAtTm28WpkMLbgjizDkRwWnyN+6g+jdlbUaxCAtlYUnn1B6Eag1ONYN7O9tztTDBokNvJcQ4OpCFLAUOoIHr31u4oPTXhpTSNAq9y0kikZoOa55V1NI0ATvxvG9hXmGWWmpdSopddJygp95OURfLBuqs43n2liFNrGKxWZRSPqkrKEoUUJVk7JJGc6pJMgSk9YPPabGIQrD5Fdq12bzBRmKlKJUlSUhIsck3nmNIoL2NuItMu4txGFRGnC46Z9Uo7jc91Ad7gbeLuBacUAA39W6R9lSbZlJiAkgpVINiskgQTVntLayMO+lTqy22tBKhcQtJCkmIk5gSD1KRUDYOxBhmz9EZWrMQrO+5dVokIsBYnUJB686i7yYMLDT76O2Sy4ntUqAAaSVAOZm5ujIc15iEnQmArdv74IfKPojC19m62e1iESlUhJUOEJJ1BOl4tIqsc6846+NoYhTMOoQ42yk5CS0laSpwJI9zhyhJJy2IF6LN6ihGz8W0APq0ktkWGZKUqbOoAOg7yhXhQrtbaaMU++tK8rCMQy/mIIkpYQACToOel5oDjd/YLGBw6AEjtXDlLigO0IWqcpUBbKgnuGU+NXOzcehyXZHFITJAhCScup+1789FDpWS7xbWdxKgcScgXZoBPuJIJUUi3GUoJzEnLKZiDXOGaS6W0hJSLaiQmNE5iChwiNb3snQ0GxEJdBykBC7qWDGawFuvCIzdIjqM13EUlO0EpzDNDoCZvCZv4X/HpTWRLNk5CcwBlREBRkGAmVEaxVTgCPpSBPEc0JymdCZnl4Tz50Gibt7ssHBNDLlcOZxLyAEuJUtZVwrF7TEaEC9S17u4h22Ix7xTzQwlLAI/eWmVz1hQoC2G1/J2wEgGDeeeYyTVk0mIABvrxWJjlQHOyd2cLhjmZYQlZ1WRmcPi4qVH1q3rM1NlNyCATxErIy+lvnXCFTxJzqE+8lZBHdEwfxvQGe+6ZwGK/wDZX8BXzUwm6h+95Vo+821wllaA6sqcBTkKpgcybkgRaO8VnGCMlfcr5kUH0xuer+Q4X/2Gv+kVcTWR7p7XU02wIzhSEpIzKJSnqEkESIBgRYGrXazy23ISpZTYH61yEzOpNiSIPdNBo017WUYt11JCg46RaQl0wYGgOafOOVe0GUbK2i6wnM3lNzKVCbyrmCCPI1qzO0FoaLik2CCTCjbKmTHU6xJ9KyTBNKW2qEiAFKJvaMxi1aE6D2K4IAyXhKvtJOnmKCZ+1k4rDLdbIMBQUBmSqRBggp7+XrQXi3FfVz/QNf8AdVru0B9Ddm4zr0T0SOZoaDkHn7qNaB4KM+ZpO7PUMvGkylKgJiCvPwg6TburhtVOiChciLo631ufKg5axkZkOAgwbxeQCIUORq4xOHztpAFspgKFyJGoExVC8shMHiTEd4HcencbeGtFmGSp1KAgDNkMiZ6E3GmtA9uiwwrFYTEPPhhTZGUFHAsJzIylcwk2NzM5uWlbqlXMV87tNSygKBHvSCLfzi+tW2wd5H8ApBQpTjBMLYUZsebRJ4FDpoe7Wg3QGvSKGcBvxgnQkpdgH7wKYI1Bn3T41fnEICc5UnJE5pGWOs6RQPTSmgzbntHwjByoUXnNAlGhPSefkDQhvVvNtJWHL60/RGSQlCVSl1xR0AT7+km+UQCaDU8TtZltWRbiAu8JnigX05Woa25vvhwlbQBdzApKU6EGxGblWOYBjNxuqUpcnnpPdzOtSu14so9f4UF/tve/FkAYdKW0qUArJdUaSVG5gfhQ9j8I44tJW4tQIMkqNoiNZA56U+hzW9TWLieGO4nvHMCgk7D2njMHAaeUtsTLThzAz0UZUg+Fuoorb2th8ehSDiHMO8ptSFodCSlSSDrlCQtNyZBBF9JMh7rhEQJm2ulp6GmdoABBWfeTBSehOlAOuYhbqoWoahs5LZiomFE3JBUSeepqdubgnHmnFIyANErJc91MpTmWALlQCeZAECNTTu3d2nGcMw+VIzLvASUqCYkBRmFxrMAintwsCFMPuPOLbw7Y7Q5IlxSdAcwNgQITFyBQLKp1yVJU44tPuqVdKAQAVADglQzGIsMsa5rzCYVxkZ1+7IkCVJIzGxm4Hj43iBVYpasMhDqWnCh8BwrUVOGF3QklSicyU6318aaTvWQAnI6QNOE/3rDlAigO8LiErTwJBQRJlNoA7hGtuKNDbqKbPWP2g2JVqvTTQ87D4864we+gQAns1luDwFsakyecG/Wo52mG8Ql3KYnPboQDHMzQSNmbxJbbLas5WlSkgJSCYKreElUWPLvqW1tN4kJaYXKnFI+shPGkFSkmYggULHbrhBShtIEBJJUSbOqdBsPvGPKvf2w8o8b2U51L4EXzqEEiTYwYoCbBYnGYlTcLQyHUOKBDZsGymbEAEnN9lR0vVa3gwr6Ip7EKyPBZcEgBISlRFyTllQAvE0PrUmEhx14gDTMEgeAHKfW1NOHDCcqVOXsVZjaR+9cxI050EnaKsMMO4AqXu2VllUy0lfD3CUevOqXALntIF5+Zp/FutKENtFOsmRp4BIvPOeVM7MTdzvUPnQaPsgdphsOEdmSEwo5gkiCZ5dZ76v8AaOOQEIuVL7NBKQOEj3SrOka2HPTQXrONn7eRhlBISrKQCsXjtU2Cog6pygjqjvot3l2oE4ZLi0kBTTRnighZBAJSOE3FrfCg9W8sGeEiODUgjoQpVk2FjSoRTvYwAEBtVzdU8R8yNKVA1uzg0rwr6iVZgHICVAaIUbzrePjRWgJGHWFEmUgaz9lXUnmR61n+xXHcig3mhUg5VJHvSIMpMyDRulDnYREnLEFQiY6gXoKzAHLg8QpIMhSoJSCPs6/rnQ8FtpWe1JOlk8M6m8z3Wq+xWKbw7DzS7LdMpSSFRMXsBlFjre1C77yFlRWALSCnuERQEiGMK6iWVrbXfhWcyT4EAEfGq2DCvFA8oVUfZOKbSZBUFD3VZpKecjSNBeakTKXL80mesTQMrbvRPs3GqmSVFQsCfu5kiJ7gaocHh1urytIK1XskSR32086KsLsPswFYl1DY5oEKXrPgnTrzoITeMC2mwbEZ/itX5fGncbhoaStfAjNYqEA25CJPPlyp17a7OHSBh2ZUAYcc4jrJie88o1qG7hsTjwVKOcTcGwlOlhQVeIx7My22XVDUkQnukanzIrQ8NuZjsWlLm0MXkbgENMmTlgRxHhR4AHxrPMfLP1K1JCwIhOg0MHTSR6itV3Y3vadwjYccbSUjIpLh4uA5QdRYmDfrQE+7m7OEwiAWGUpJH84ricM9XFSry0rMfaRtF53FONuhORlQDSRGikglRVEyZFtB8aNGt62SlIDzUZU6qtKSLHvI/A1ne+2MD2IfeQpCk5m/dUT9hKdYg3HwoKZokJunlYzTDb/HE/qKbWpRQDyHRQJ8xqKr2VFTqelweZ0NBfMyqp2yn0kEIUFAROhjWoyWghJg3gx6HTzql3SXmK85NshEm88VAWYhIVGYxcxeNRHnau0YUPLaSokDOmRwwZIF5B5Tp1qBtNLikp7FWVaTIPQwYOnWpWz8T2a2p1Cm/gRPKg1fFYRC0RkQVJSrs8yQQDliRPjFYzuqx2+AQypaiF4pKGmwYSOFCnHFQJURmESYGsTetIa20HAlQNgYJBiJ0MdLfo2rM/ZjHahSvdZS4u/2VLbCSb20FBsSsGhTaUZRFgBGkC1CXsuwoeYxHa8akPqTKr2yIMX75o3wRlSB4/hQ37LcGpr6e0sQU4tUiQdUJi47qDMN4sO4nHuobsjPJ6QVXi1LHdq3YqzEomQAIGiQbSTaKmb5ulG0XOLhzX4gPtq5E9IqNtl1UpjQsiTMdaDnAtEthXZpUFdtmOa/CmTaNU+8L9a1/Z+wWSy2Q0i6EGespHdWWbJH8mb097FC/eyo/KtW3a+oKcMq6FNhzDkn7MAuN/7pMj91Q+7QAHtTwSGnGEhAGdCgYPVaL6eXnQA+4oFVyANPIwPhWqe1hqcRhkiLoI9X2edAT+znn25Q2opt2ekWPEo9dIH8aCkYJmTz/P8AhTuDiXPGnXtlPNgZ0RAUZ7gRPpmHrUPBquug2ndfYWGxWzmu0QhRWhSVKsFBUkTPJQkfCqba7qXMHiMO6hPaMpCVqBGVWS7akibZhCrCxzDlQjutvG7hHczCgR/rGVHhX+So0IvbnpV1vHtNWJacxDOQfV5XbkKyEjgKLyUkyFf1h9qwZ4hlEdoAYlIAJvM9K9qajCq7INgpPEFBQNiCfx7u+vaCbue6kIWVGBmTJmBzNzrRW0+kInMQLkAqjMEiTEq79fzoG3ZMNv2nMjKNdbkgdbXimt4NqZw20mAltIBjmTEz4R6zQVz+JLi1LWZKjP68oFLDrhXXupgU9nmB6UF3s/CsqBU4pSUJEkjrmAgWn3ZokwycCw3nOd/MAcpBQjT7ieLnzPlVi9uyHtnJxeFJgtqU4iBYos4JAkwUrN5NgKCWUwV/1UTPWDegKXt71lPZMIbabAPClIGg0gG/iaj7DcLnGogqykyogAX/AHiAKH2RCrDX50R7n4UOJumcoJEgGOIcqCybwDDgSXnwIkjsock6XPuxbryqkQ69n+o7ZGVahKUqCVAWCoHUcoijYMqnQAfH8PnXaGlTck0AF+xn3cQy4ptwguJDhKT7oUkqVKuRCiI/dNHO5+BLeHUl5JQe2dyifsKVKTA8TU5Digoi+tv4VOSgQQq/TWg5fYZGs5eev52rLN5H5zyCmHTwlKfeTwhaeKYI7gDM1qD6SmOEkeHxuaaxOz2ngA62lQ1EpB+BoMYC1BJUpCygfaKVBINgLx1q9wuwlcKwYJSDdX2iNR5HSjd7ddg+6wgiNQlJ8orhWxVAQkEDpNrdx5dKAQd2c+3xKCjl0zWkamxFesBacxeSYAUUnMmPdtpfWiX9lLFk5h3EJIHeAbTUbE7BPNKVSL5YT655nyoGGFsqQEqSQYEkOrBJHLSoO23mgM6c0DmFknMCIIsNDaKtl7BWAACfWR8o8qit7o8QLxCmwSpV8tiZiZ4RMCaCLgt4EZlCSAvLcg2IF/URVXujjG20u51AKKhzF0xH4n41cbybGwWcHCupbCUwU5lK4hMRmM3Hjp6h+ycDmKs6w1YRmSSD6dKDbN3tvIW60nOJUYtcTluO68jzqVufiUjF7UBIH8pSdRzbH5Vm+7eyMmLw0Ptqh1uQDBMKBgDnXG9KR+0scSQPrkiDzzJA+FAt+NkuP49xxGXIFQSVAaLM+UVVbQQoqaQIktJSSTzuKscPhgTkz3Tc5QCOKwHvC9tKrceuHmhpwp8feMxyoHdkYzI0lBsUuPc/9iR+Kq2TFKS9h0lt1tK20oU05yQ4kWCjOhnKRzBNYKtzUc+1WZ5mSfKj3DSnZeIleriCOG08Fu8nTWgb9oG2EYt7B3CcyAh9M8TRL6QsSDqCDBHK+lXzO0WUgJDiAlIACRyAAAAvWVbQwakqQVEZlwTGguAPGLDyr0sKvKvUUBXvRjkKkJWlXC4PUtd+tj6UC4BYBXTziSFATNjUDCuQVGg0nCbDwOJwDBcd7DF5VhCxPEO1cCQtOihykX9Iq83+xzmG2chtDaMsJDhkjKZBOUCJlcA/1ri9AWGwBcTs9ecAREHU5cW8betHm/r04B4KJJGZNxzCgof9A9aCh3c2bhVpSrt1pLiUqjKSAomCkRykgi/WlUfctTisO2UE/aAAdKbBQnhKSOlppUAvh1LbaUGJK+2BTlucqmVzA6ZSZNUDwOY5tedF26jIXins32MNiFpg/aCFCbWNlH1oW2gD2q51n/D4UHMgVwTXQI5142gZkhUgSJIEmOZA52oN59jz3/44IX7qluc+SiQZHITN++stXhi26+0feaJb8chIB8wAfOjfZO+OFaZbaacKOzEJStpSrRJBIgiTJnvoLx20O2xGJeAjOUmPFI+dAzluOsVfblbVLA9zNKT/ANQqjxCQMp5/wq03aw2YcvdNj4+IoC5O8mb7PO8VITtQG+njHzqiWMtjwATplHpINq6TikXAggWnXl10PlQEKMclWh59f16V2y8qfegTe8z0ImhxTyRBAiOf+BFSk7WYEcYSvmCeniaAl+kyIkE6aflUfEuQJBjkDeq/DbZbUIzE9MokipreMSZ1PcEkn0E0DmHxxsFdeRFT0OT+f6FCWNfLSpCVxzAQqw69fKu8JtYzwg+GUj4WIoCHG4Yi8EjqB+QqpKF5oM+YP60qfhdsTEzPP9Gpiihzwtf/AAoB19tR929tL1VKaUkkpKkK0MKPy1FFGMwxFwLfrn+dVr7qhqkGL3HLxFBTl1RBzstL/eSCkx1lHPvINM/R2VA5V5D9120DnDgEET1Aqe6vN7pKT0Bvb/dFPl1Bs8FQNNJ8z11vQV+FaXhn2lqSrswtJUtPGmBxTmTIFxVXvAou43FOpSVNuOApULWCQLTr/CrV1GQhWGdcbnW5zC3IpsfCK7RtRUkYlKXLCFBspWYEElYgSTJunmaChOAXlzdiYJNzk1H+9mqox5VnQINjGv72goxGNZUSAeyIPCl45gYiDmQBl84oP2i59eiImQbAH7R92ZH40DQMZZH2z+NXuGUtxpTZSrs0rKkQoZSuQConQ5UyAOqj0odUOKBM5lEmLi+p6URYXCiAkIMQB767DuEgTQVO2GCFpSRfTUHmOYtTbOGN0nl36j9WrrbTOVxAuJ7+hA599crwtpBJI5Ggbew5SoT0PPw6VVNC5qc6ZBJj3TEeIqEDxKoCbYeZ36GAgQ2vKTNz9cV6cozfCtJbZ7RGISpJ1NiB/WBt4EeVZhuyhtBacWWxDogGM9lCNQflR/u1jUnEPAKzTluTaDIIAEdQaAL3n2b2WNdSmAnPIiBZXEPxpVc+0LDAYplyUp7RtIObUqQQk8uhFKgod18ePpLpbAAXhMQHJAkZWlK4elwmqDbbqVqSpKSCRCpOpTAkQBFqbwrhbVKbGFC3RQKSPMEjzr3GtgAaG55/D8KCDV/sPeMYdGTsEKVJ4z70E6aXqiItXaVXFBPdflSlAQDonkNNPjbvqRgkBTiwVBIITEzcyEgW5TaeVQlL0FScEPrCf3fnQWj6CShIFyR62/OrLdxhIP1mJbYjMlQczhQOZVwUJnSBBI8KaxLv0ZKVKH8oWB2aebaD9sz9oiyR51Uox5QrMUpWZJhckEnrGpoCLtVqLgSoutoVHaDOARyPHceFqaY0vztYm/fy5VVPbZU9GYkAGSkEBInSEJATT30wkWiBFo0oLTKk2UB6DX507h1pSY0B08arWsVbz5U4Xjc3vQXmHfCVZhMcxPOrNL+bQkHqI6c5sKGcI7P8O6p+ExHfrpc/Ggv3iFJ5/kfnVRicoN5SRbnry8qm4VcjWT6z/GvcUyCZKe6ggIxSgDIE851geFTcLtYpVEQY15EdNYmq55IFxMD4emtRsRAMTBOkmx8utAXN7XBFx+vCvMRkX3eVqEWsQU8ipPO+h8OlWWHxhGht1mY8QaDvHbNJnKod2bXyMzVa605pY20MTpyPPwq8TjZA1+Rrh4Bc2iOUWoBxaUqNrKE8yPh/Cnf2gvLCgD0MX7ptH/LUjGYa0gZj+udr1WOrKbwq/cJHn9qgbxnaH3Uggi4jQ1Th3LZaekT/ABqwOLA5lNcPvHRScyfD86CG682ke4T1KSQR3GZCvhXWGdbJkOKB6KJSfWSk+tcOMtq0BT1j/GobmFIEjiF6CTtTDkFCgFQJubxJ6iRpXiXb63qA3iCgnKop8DHqBrUoY+ffbSrvHCr1Fj6UEd8DrqPxIn8KiNqufKrRJZVfOUGNFix/3hb4VASmVqj9RQXWyNn52s2X7RE+n6051dbvsFh5Skx7igOd7Hp+7VbsFZ7OAojiNuLuvw2qWt0JMhaiQDMpI8dTcctKAi31R2gw6lNkZXCBdNgqDyJtKRrSp3EPdtgxI90NrEagJgEzMqniH6uqDJG3LivcQvQBU858eVOjKqMqMpy6gm56kHTyqK82UmLeRoFNJKr16y2VG164ywaCQHL+E1c7BxqGVqW6nPlbGRPIrJtPcLk+FUjaCfUVMbBBVITa3pQTGsU72hxBclxRkyJF+UHlFraVFWuVGwubRMT5k/jScQT7vmbcuYNLCNEKBV6frSgdCFJN5/x5+lSG3oBHfevMS5mMgR0vNcITYd/KgmtPxaNKfJUYhN/l41XcX3qkNpUYk+E0EzCv3v8ADr5elWDDgB1A5xzqow68puRI66fCpRVmHeb2Bt/A95oCFp4Aax0iJ9BT6cYZIJHf1/hQu1iDcXIjr+QqSt2wKTPXT5XoLrEOEX0HOPxqpxD06AEc76eAivBiCQe8acr99QMTh1jSfGJ+cUElWLy9Y6j8ec1x9MymQYB9DVW4wsHiJnxtHh17pq22evDo/nUuOJImyAFA6wmVkQbiaCT+0wRZUdR+jenmsckjWe41Q7US244VMJLaCbA3I7iSa5w7E2UIM+9Ig/lQFCMUnr5fwpjEtpVeRbrofCqtCFpCs5TaIBVCjJjhtBI1IPI86kIWbRB8DQRsbhBeJEjxt49KqFgoMiY7hIv3T+utEyFSL691/nemnMHI4Skef6/CgoVPpNo/E+osRTTqSD08Zj1mamYnCEX0PqPK4j9WqMl8pVKjqblRKpPeTQcstJckK16n8zTq9k5fAzdNzpyEgG9JtPaE3F4iLEeUwfhVjs5sgEBUjvsZ+MCgrRszDrSfriy6BKkOJ4DH3FyZ8791V2zj2jkQgE+UnpcxNFSsGFjiyjvEn/CqzG7DJEjiiwi0eelBN2dsRQWM7oSjVSUnj75MEJ8z1pYzYzIWQ1ilgm+RUKI6SoRbxHKqY7NUgFSSSJ0MeuWb/GuW8cpJKciUBWpSIJ6GTMeUUBdsfaBVg1NZlZklQmbjiEp8ImlQ1sFLacQntFLBKomTGo1y3+VKgq8DZfhp60tsXcJ7k8gOXdSpUE/ctALygQDwc/6wqofH1ixyClfiaVKgTRuPH86s3UREdKVKgirWRp1qToBSpUCZvzrseJrylQdtp0NdobFe0qBx5sSB30/hlGVCTEClSoJebUW66flTmEVJAIF/1NKlQWYIBAAHP4UokeJiOVe0qCKUjim8RB5/Co202QElQFxEfo0qVBDwfEMxN8s8omnEt5rG/pzpUqCZg8IFHKSYPK3wtXuHwAkjMuBpcc/KlSoLNjZ6csyq5vpf4U+jZCATdXqPypUqCX+xm8v2iOhj8qjv7tszHFfXT8q9pUEB3crDkTLg8FD5pNdI3MaBBS8+PBSRHgQiRSpUE3DbvgZQXnlDorszPiezk+tWGH3ZaUFELcTHIFMHXWUmlSoHlbqMqAzFZkH7k+uWoWK9nuGVfO8J1hSPmg0qVA1gdxGG12dfNwDKkXAIMHg0mD5UqVKg/9k="/>
          <p:cNvSpPr>
            <a:spLocks noChangeAspect="1" noChangeArrowheads="1"/>
          </p:cNvSpPr>
          <p:nvPr/>
        </p:nvSpPr>
        <p:spPr bwMode="auto">
          <a:xfrm>
            <a:off x="307975" y="-1728788"/>
            <a:ext cx="60769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8" name="Picture 6" descr="https://www.direkteaktion.org/204/ns-zwangsarbeit/arbeit_macht_frei.jpg/image_dazo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7" y="385763"/>
            <a:ext cx="5270123" cy="340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diepresse.com/images/uploads/5/0/e/697614/reiche_erbe_einer_dunklen_kz20111001182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4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 descr="http://img.welt.de/img/bildergalerien/crop128360264/1269592937-ci3x2l-w540-aoriginal-h360-l0/Kapitulation-Einmarsch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6115852" cy="407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124" name="Picture 4" descr="http://www.chdata123.com/eu/ch/mag-i-no-ko/17-jan-mai-1945-d/012-deutsche-kriegsgefang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2" y="188639"/>
            <a:ext cx="47434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ilder1.n-tv.de/img/incoming/origs3625936/8172732152-w1000-h960/w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8768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4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146" name="Picture 2" descr="http://bilder1.n-tv.de/img/incoming/origs6549556/9962732907-w1000-h960/AP450420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7484"/>
            <a:ext cx="49244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journal21.ch/sites/default/files/styles/col-24/public/goering-1946-nuremberg-chafetz1.jpg?itok=h9Vvso6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6321"/>
            <a:ext cx="46196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0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fx.dagbladet.no/pub/artikkel/4/43/436/436461/him2_s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5524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filmhauer.net/images/Goebbel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7625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9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6" name="Picture 4" descr="http://www.20min.ch/interaktiv/Deutschland/img/AachenerNachrichten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664"/>
            <a:ext cx="56007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ann-im-schatten.de/wp-content/uploads/2009/05/alter-koffe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96581"/>
            <a:ext cx="3944871" cy="27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1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 descr="http://images.fotocommunity.de/bilder/deutschland/berlin/1945-schutt-und-truemmer-am-brandenburger-tor-c55309fe-3a96-4e6a-919b-2e51649945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5"/>
            <a:ext cx="6000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historyonthenet.com/files/fs/nazi_germany/images/sssoldi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3" y="3284984"/>
            <a:ext cx="3914006" cy="327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96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Bildschirmpräsentation (4:3)</PresentationFormat>
  <Paragraphs>7</Paragraphs>
  <Slides>28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Larissa</vt:lpstr>
      <vt:lpstr>Nazis auf der Flucht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konnten sich Nazis aus der Schlinge ziehen? </vt:lpstr>
      <vt:lpstr>Und nun auf zum Lerntext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LORENZ</dc:creator>
  <cp:lastModifiedBy>LORENZ</cp:lastModifiedBy>
  <cp:revision>18</cp:revision>
  <dcterms:created xsi:type="dcterms:W3CDTF">2015-02-15T17:29:51Z</dcterms:created>
  <dcterms:modified xsi:type="dcterms:W3CDTF">2015-02-15T21:29:06Z</dcterms:modified>
</cp:coreProperties>
</file>