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67" r:id="rId4"/>
    <p:sldId id="266" r:id="rId5"/>
    <p:sldId id="268" r:id="rId6"/>
    <p:sldId id="269" r:id="rId7"/>
    <p:sldId id="270" r:id="rId8"/>
    <p:sldId id="271" r:id="rId9"/>
    <p:sldId id="272" r:id="rId10"/>
    <p:sldId id="273" r:id="rId11"/>
    <p:sldId id="274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0A2104-A34D-EC22-108C-DC4A81FC2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5F1710-B8B8-613D-C897-06D0E3640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D1D2CB-87F8-9813-819E-1EFCF5A8F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8B78-62AB-CD4D-8EF6-08BEE087C9F2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B6E68B-7BDD-99C7-1B0E-EC177D5AD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AFDC85-A1F8-A25A-5865-94D95012A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DD02-4C1B-1740-B486-C0F862A025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768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9E24F3-7A01-6AD1-7FFC-1FAE52CD2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02BE9CE-0953-1BDD-C9D3-EB5B8C1FF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DB5D47-CA50-A61D-EDAF-1CADA8AA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8B78-62AB-CD4D-8EF6-08BEE087C9F2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D54269-6AA0-F702-CD65-EE2DC4D6C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79D8DB-EE6B-CECA-EFCA-B36B4A795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DD02-4C1B-1740-B486-C0F862A025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887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C69A168-208D-14F9-0F27-66E07CC862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6CACB63-02FF-B2B4-C5BE-302A5D3541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56E22F6-01ED-1044-6779-1B7F2A67A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8B78-62AB-CD4D-8EF6-08BEE087C9F2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392E06-9CEF-5461-BA79-471DD1550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707797-46A6-D926-7B04-F653D58DF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DD02-4C1B-1740-B486-C0F862A025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2494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6C2D56-3DF9-00DA-5C6C-B6C506C89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404DC9-1865-35FE-42F2-8667FE114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4FCEE3-8B1B-1EFB-484C-EDF3898E3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8B78-62AB-CD4D-8EF6-08BEE087C9F2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BFB7A1-E183-F082-D045-077813E1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F6DA4C-F5AE-05F3-FD8B-C6F22591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DD02-4C1B-1740-B486-C0F862A025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8588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26916D-AC97-F379-9182-EDF3F23F9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30FC65-E0DA-60D0-60E5-58BD68C87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E30994-8544-CA37-41F0-E5C00A9F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8B78-62AB-CD4D-8EF6-08BEE087C9F2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77A757-C358-2A3A-F235-104503826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461C5A-909E-509E-86DC-F9B827A5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DD02-4C1B-1740-B486-C0F862A025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293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962937-B5EB-0490-F5C5-32E129C88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19ECA8-8D1C-51BF-3422-5BE9AC245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2955CBB-1127-8E4A-0979-9299A06FA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8DE9D7C-C14B-18D1-2670-07734BD7A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8B78-62AB-CD4D-8EF6-08BEE087C9F2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882965A-7400-BA8C-FFEE-D18758A04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DCEE0A9-6FD7-770F-3A58-BD6DFC8AB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DD02-4C1B-1740-B486-C0F862A025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6736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C4196D-FBEF-45B6-FC73-9951FC6E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36CA1E-2CEE-A917-A674-08F01A196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A3BB74F-43F8-F39F-5E82-31BC48552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18A6342-61EC-7FB6-279E-95ACDC49D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4914B95-E1A5-BB84-4B6F-188C8F6E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DD8E32C-DF8A-986C-750E-87BE09B38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8B78-62AB-CD4D-8EF6-08BEE087C9F2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B6F0432-5B20-D3CA-4C94-1E9C086D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1D1E222-EF8D-9FE4-CB14-598C537D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DD02-4C1B-1740-B486-C0F862A025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7937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6C3783-9864-13C3-4156-72F22B5B7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C31ACFD-22BB-D330-24C2-38811023F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8B78-62AB-CD4D-8EF6-08BEE087C9F2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8EB272-9D69-3D4B-2F68-F91720D22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439F6FF-F256-A301-5487-D845A0B56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DD02-4C1B-1740-B486-C0F862A025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4119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BE91985-4570-2FDF-8215-D962F3421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8B78-62AB-CD4D-8EF6-08BEE087C9F2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83D01A4-9F7C-FB77-1FE6-5A78D225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4325A7-7176-0A8B-9C8B-86BA55EB3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DD02-4C1B-1740-B486-C0F862A025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0693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1AAEC2-7616-21F6-18F2-9B4A58133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EB665E-F75B-81D2-A157-039E5E9A5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7AFA608-E9FB-15BB-7332-DF3359121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CDD1432-4660-BF5F-BFBC-E9C11A6E4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8B78-62AB-CD4D-8EF6-08BEE087C9F2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463A05D-B11C-D469-0753-2C1150677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6B51CB-5C98-0522-8B26-D3E57A6D1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DD02-4C1B-1740-B486-C0F862A025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3964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B671D6-8CAC-5FB4-3E9A-8538EF2B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6A6812A-CFCB-4829-9F1A-3FFDE13523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5CA55F5-F719-4551-433A-94B9A5EA9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58F2E6-B46E-05AE-BC5F-9B9F8DE3A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8B78-62AB-CD4D-8EF6-08BEE087C9F2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E3DA5E-FBE7-4386-69E7-42E726CE4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BD38D87-A973-FDD3-3441-DD5A8B3D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7DD02-4C1B-1740-B486-C0F862A025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4773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7F89CB2-0ECA-7DBD-4F78-A709520A0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D42E50-CD81-A06E-6BDE-14C113BA5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27388F-5F91-9EE1-60CE-A4A21EACE1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18B78-62AB-CD4D-8EF6-08BEE087C9F2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65F85B-63A7-0C22-44E0-D3C6031CDB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D18C6A-60C5-F7DD-02CE-BC37683CB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7DD02-4C1B-1740-B486-C0F862A025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29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CC1E1-9E05-1A3D-C5EB-0C83261CAA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A70275F-D52A-9E15-AE1E-1CD6CAC865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8888EB7-9C68-E97E-3AC9-1203409A6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586" y="886120"/>
            <a:ext cx="3101418" cy="45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82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278FD6-BE96-E069-6FCF-A4E49AD98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C762A33-E9EF-033A-DC0C-56963DFE3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4091" y="1244338"/>
            <a:ext cx="7447175" cy="4751110"/>
          </a:xfrm>
        </p:spPr>
      </p:pic>
    </p:spTree>
    <p:extLst>
      <p:ext uri="{BB962C8B-B14F-4D97-AF65-F5344CB8AC3E}">
        <p14:creationId xmlns:p14="http://schemas.microsoft.com/office/powerpoint/2010/main" val="408367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29A31C-8179-8366-01BC-732354FA2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9A16CBBB-843C-7A82-739E-2779D8991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6065" y="1046375"/>
            <a:ext cx="7400041" cy="4873657"/>
          </a:xfrm>
        </p:spPr>
      </p:pic>
    </p:spTree>
    <p:extLst>
      <p:ext uri="{BB962C8B-B14F-4D97-AF65-F5344CB8AC3E}">
        <p14:creationId xmlns:p14="http://schemas.microsoft.com/office/powerpoint/2010/main" val="1582603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326FEB-82E5-3208-604F-8AB3A9E73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12149F2-43CB-A9F0-C886-9E25B226D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1" y="1227968"/>
            <a:ext cx="6947554" cy="4402064"/>
          </a:xfrm>
        </p:spPr>
      </p:pic>
    </p:spTree>
    <p:extLst>
      <p:ext uri="{BB962C8B-B14F-4D97-AF65-F5344CB8AC3E}">
        <p14:creationId xmlns:p14="http://schemas.microsoft.com/office/powerpoint/2010/main" val="4073863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4587BD-7413-8DCD-EF82-F4972BE2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A6E2A64-CC1E-AEA7-541F-47AC0489D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0775" y="603315"/>
            <a:ext cx="7843101" cy="5646656"/>
          </a:xfrm>
        </p:spPr>
      </p:pic>
    </p:spTree>
    <p:extLst>
      <p:ext uri="{BB962C8B-B14F-4D97-AF65-F5344CB8AC3E}">
        <p14:creationId xmlns:p14="http://schemas.microsoft.com/office/powerpoint/2010/main" val="143309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D80E01-F664-FE40-C971-2B093E70F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8DDD0DA7-BF5C-7318-7B2B-25D81D822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0907" y="1197204"/>
            <a:ext cx="7371761" cy="4826524"/>
          </a:xfrm>
        </p:spPr>
      </p:pic>
    </p:spTree>
    <p:extLst>
      <p:ext uri="{BB962C8B-B14F-4D97-AF65-F5344CB8AC3E}">
        <p14:creationId xmlns:p14="http://schemas.microsoft.com/office/powerpoint/2010/main" val="482901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75E4A7-A32E-A275-3F2E-CE577A45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A487214-D9BE-C8AC-D301-538BD41F8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112363"/>
            <a:ext cx="8653806" cy="5064600"/>
          </a:xfrm>
        </p:spPr>
      </p:pic>
    </p:spTree>
    <p:extLst>
      <p:ext uri="{BB962C8B-B14F-4D97-AF65-F5344CB8AC3E}">
        <p14:creationId xmlns:p14="http://schemas.microsoft.com/office/powerpoint/2010/main" val="1980181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C6E0C-766D-AF74-4C5C-C22780235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EA122C6-A0A4-AC72-38A1-2048E2B2D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5085" y="1253331"/>
            <a:ext cx="6041829" cy="4351338"/>
          </a:xfrm>
        </p:spPr>
      </p:pic>
    </p:spTree>
    <p:extLst>
      <p:ext uri="{BB962C8B-B14F-4D97-AF65-F5344CB8AC3E}">
        <p14:creationId xmlns:p14="http://schemas.microsoft.com/office/powerpoint/2010/main" val="636953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B55CFB-F216-795A-AADE-0BA461372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D729C85-F17F-B073-CC52-05D36A493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2635" y="707010"/>
            <a:ext cx="4157221" cy="5785865"/>
          </a:xfrm>
        </p:spPr>
      </p:pic>
    </p:spTree>
    <p:extLst>
      <p:ext uri="{BB962C8B-B14F-4D97-AF65-F5344CB8AC3E}">
        <p14:creationId xmlns:p14="http://schemas.microsoft.com/office/powerpoint/2010/main" val="414241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0E7676-8BEF-D61B-EB10-D913DB64E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F04E4FD-3FCD-0F79-6003-03C71EB7D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7538" y="471340"/>
            <a:ext cx="4534293" cy="6127423"/>
          </a:xfrm>
        </p:spPr>
      </p:pic>
    </p:spTree>
    <p:extLst>
      <p:ext uri="{BB962C8B-B14F-4D97-AF65-F5344CB8AC3E}">
        <p14:creationId xmlns:p14="http://schemas.microsoft.com/office/powerpoint/2010/main" val="2940700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BC2A09-6386-BD81-07C6-D1AD93820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F8D0B03-86EB-4453-9F56-54161CD38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9575" y="820132"/>
            <a:ext cx="4317477" cy="5495827"/>
          </a:xfrm>
        </p:spPr>
      </p:pic>
    </p:spTree>
    <p:extLst>
      <p:ext uri="{BB962C8B-B14F-4D97-AF65-F5344CB8AC3E}">
        <p14:creationId xmlns:p14="http://schemas.microsoft.com/office/powerpoint/2010/main" val="1406173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Breitbild</PresentationFormat>
  <Paragraphs>0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horst schreiber</dc:creator>
  <cp:lastModifiedBy>horst schreiber</cp:lastModifiedBy>
  <cp:revision>15</cp:revision>
  <dcterms:created xsi:type="dcterms:W3CDTF">2023-03-22T09:28:17Z</dcterms:created>
  <dcterms:modified xsi:type="dcterms:W3CDTF">2024-05-07T08:49:45Z</dcterms:modified>
</cp:coreProperties>
</file>